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59" r:id="rId2"/>
    <p:sldId id="515" r:id="rId3"/>
    <p:sldId id="527" r:id="rId4"/>
    <p:sldId id="541" r:id="rId5"/>
    <p:sldId id="532" r:id="rId6"/>
    <p:sldId id="528" r:id="rId7"/>
    <p:sldId id="551" r:id="rId8"/>
    <p:sldId id="549" r:id="rId9"/>
    <p:sldId id="550" r:id="rId10"/>
    <p:sldId id="552" r:id="rId11"/>
    <p:sldId id="553" r:id="rId12"/>
    <p:sldId id="554" r:id="rId13"/>
    <p:sldId id="555" r:id="rId14"/>
    <p:sldId id="533" r:id="rId15"/>
    <p:sldId id="542" r:id="rId16"/>
    <p:sldId id="544" r:id="rId17"/>
    <p:sldId id="543" r:id="rId18"/>
    <p:sldId id="545" r:id="rId19"/>
    <p:sldId id="548" r:id="rId20"/>
    <p:sldId id="546" r:id="rId21"/>
    <p:sldId id="547" r:id="rId22"/>
    <p:sldId id="529" r:id="rId23"/>
    <p:sldId id="538" r:id="rId24"/>
    <p:sldId id="530" r:id="rId2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29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ABE"/>
    <a:srgbClr val="FFFEA6"/>
    <a:srgbClr val="00FDFF"/>
    <a:srgbClr val="FF7E79"/>
    <a:srgbClr val="FFFFFF"/>
    <a:srgbClr val="FFFF66"/>
    <a:srgbClr val="BFBFBF"/>
    <a:srgbClr val="B23E9C"/>
    <a:srgbClr val="CC66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00" autoAdjust="0"/>
    <p:restoredTop sz="93025"/>
  </p:normalViewPr>
  <p:slideViewPr>
    <p:cSldViewPr snapToGrid="0" snapToObjects="1">
      <p:cViewPr>
        <p:scale>
          <a:sx n="66" d="100"/>
          <a:sy n="66" d="100"/>
        </p:scale>
        <p:origin x="1776" y="1352"/>
      </p:cViewPr>
      <p:guideLst>
        <p:guide orient="horz" pos="2160"/>
        <p:guide pos="2880"/>
        <p:guide pos="2980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mp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505C3-BA45-9648-9596-BD2988DE4FE5}" type="datetimeFigureOut">
              <a:rPr kumimoji="1" lang="zh-TW" altLang="en-US" smtClean="0"/>
              <a:t>2020/6/28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D02E5-F068-9B4D-9FB7-D7D3CD1DAC6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94708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98D3AE6B-3A28-BE41-A0B7-3D2D48F8E2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20293"/>
            <a:ext cx="77724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4000"/>
                    </a:srgbClr>
                  </a:outerShdw>
                </a:effectLst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2168" y="2682881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2000"/>
                    </a:srgbClr>
                  </a:outerShdw>
                </a:effectLst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zh-TW" dirty="0"/>
              <a:t>2020/06/11</a:t>
            </a:r>
            <a:endParaRPr kumimoji="1"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72300" y="129952"/>
            <a:ext cx="2057400" cy="365125"/>
          </a:xfrm>
        </p:spPr>
        <p:txBody>
          <a:bodyPr vert="horz" lIns="91440" tIns="45720" rIns="91440" bIns="45720" rtlCol="0" anchor="ctr"/>
          <a:lstStyle>
            <a:lvl1pPr>
              <a:defRPr kumimoji="1" lang="zh-TW" altLang="en-US" sz="1600" b="1" smtClean="0">
                <a:solidFill>
                  <a:schemeClr val="accent6"/>
                </a:solidFill>
              </a:defRPr>
            </a:lvl1pPr>
          </a:lstStyle>
          <a:p>
            <a:fld id="{3C93034A-8E09-1743-B8C5-E408B71E333F}" type="slidenum">
              <a:rPr lang="uk-UA" smtClean="0"/>
              <a:pPr/>
              <a:t>‹#›</a:t>
            </a:fld>
            <a:endParaRPr lang="uk-UA"/>
          </a:p>
        </p:txBody>
      </p:sp>
      <p:cxnSp>
        <p:nvCxnSpPr>
          <p:cNvPr id="7" name="直線接點 6"/>
          <p:cNvCxnSpPr>
            <a:stCxn id="8" idx="3"/>
          </p:cNvCxnSpPr>
          <p:nvPr userDrawn="1"/>
        </p:nvCxnSpPr>
        <p:spPr>
          <a:xfrm>
            <a:off x="3201041" y="312516"/>
            <a:ext cx="5314309" cy="946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 userDrawn="1"/>
        </p:nvSpPr>
        <p:spPr>
          <a:xfrm>
            <a:off x="566987" y="158627"/>
            <a:ext cx="2634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b="1" dirty="0">
                <a:solidFill>
                  <a:schemeClr val="accent6"/>
                </a:solidFill>
                <a:latin typeface="Arial" charset="0"/>
                <a:ea typeface="Arial" charset="0"/>
                <a:cs typeface="Arial" charset="0"/>
              </a:rPr>
              <a:t>DSD Final - Pipelined RISC V</a:t>
            </a:r>
            <a:endParaRPr kumimoji="1" lang="zh-TW" altLang="en-US" sz="1400" b="1" dirty="0">
              <a:solidFill>
                <a:schemeClr val="accent6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525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B4834C74-3F68-454B-8E4F-8A62182C62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01369"/>
            <a:ext cx="7886700" cy="957041"/>
          </a:xfrm>
        </p:spPr>
        <p:txBody>
          <a:bodyPr>
            <a:normAutofit/>
          </a:bodyPr>
          <a:lstStyle>
            <a:lvl1pPr>
              <a:defRPr sz="4800" b="1" i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JhengHei" panose="020B0604030504040204" pitchFamily="34" charset="-120"/>
                <a:ea typeface="Microsoft JhengHei" panose="020B0604030504040204" pitchFamily="34" charset="-120"/>
                <a:cs typeface="Calibri Light" charset="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89045"/>
            <a:ext cx="7886700" cy="4718553"/>
          </a:xfrm>
        </p:spPr>
        <p:txBody>
          <a:bodyPr/>
          <a:lstStyle>
            <a:lvl1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4pPr>
            <a:lvl5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56EA-C59A-8541-8026-AE7275631D10}" type="datetime1">
              <a:rPr kumimoji="1" lang="zh-TW" altLang="en-US" smtClean="0"/>
              <a:t>2020/6/28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75194" y="139419"/>
            <a:ext cx="2057400" cy="365125"/>
          </a:xfrm>
        </p:spPr>
        <p:txBody>
          <a:bodyPr/>
          <a:lstStyle>
            <a:lvl1pPr>
              <a:defRPr sz="1600" b="1">
                <a:solidFill>
                  <a:schemeClr val="accent6"/>
                </a:solidFill>
              </a:defRPr>
            </a:lvl1pPr>
          </a:lstStyle>
          <a:p>
            <a:fld id="{3C93034A-8E09-1743-B8C5-E408B71E333F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  <p:cxnSp>
        <p:nvCxnSpPr>
          <p:cNvPr id="8" name="直線接點 7"/>
          <p:cNvCxnSpPr>
            <a:stCxn id="9" idx="3"/>
          </p:cNvCxnSpPr>
          <p:nvPr userDrawn="1"/>
        </p:nvCxnSpPr>
        <p:spPr>
          <a:xfrm>
            <a:off x="3201041" y="312516"/>
            <a:ext cx="5314309" cy="946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 userDrawn="1"/>
        </p:nvSpPr>
        <p:spPr>
          <a:xfrm>
            <a:off x="566987" y="158627"/>
            <a:ext cx="2634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b="1" dirty="0">
                <a:solidFill>
                  <a:schemeClr val="accent6"/>
                </a:solidFill>
                <a:latin typeface="Arial" charset="0"/>
                <a:ea typeface="Arial" charset="0"/>
                <a:cs typeface="Arial" charset="0"/>
              </a:rPr>
              <a:t>DSD Final - Pipelined RISC V</a:t>
            </a:r>
            <a:endParaRPr kumimoji="1" lang="zh-TW" altLang="en-US" sz="1400" b="1" dirty="0">
              <a:solidFill>
                <a:schemeClr val="accent6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43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1D56C-6ADE-4543-8B1C-3E5AE6CD2161}" type="datetime1">
              <a:rPr kumimoji="1" lang="zh-TW" altLang="en-US" smtClean="0"/>
              <a:t>2020/6/28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3034A-8E09-1743-B8C5-E408B71E333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246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23031" y="1062034"/>
            <a:ext cx="8053132" cy="1710503"/>
          </a:xfrm>
        </p:spPr>
        <p:txBody>
          <a:bodyPr anchor="t">
            <a:normAutofit/>
          </a:bodyPr>
          <a:lstStyle/>
          <a:p>
            <a:r>
              <a:rPr lang="pt-BR" altLang="zh-TW" dirty="0"/>
              <a:t>      </a:t>
            </a:r>
            <a:r>
              <a:rPr lang="pt-BR" altLang="zh-TW" b="1" dirty="0"/>
              <a:t>RISCV</a:t>
            </a:r>
            <a:r>
              <a:rPr lang="pt-BR" altLang="zh-TW" dirty="0"/>
              <a:t> </a:t>
            </a:r>
            <a:r>
              <a:rPr lang="en" altLang="zh-TW" b="1" dirty="0">
                <a:solidFill>
                  <a:schemeClr val="bg1"/>
                </a:solidFill>
                <a:effectLst>
                  <a:outerShdw blurRad="50800" dist="50800" dir="8100000" algn="ctr" rotWithShape="0">
                    <a:srgbClr val="000000"/>
                  </a:outerShdw>
                </a:effectLst>
              </a:rPr>
              <a:t>Final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1</a:t>
            </a:fld>
            <a:endParaRPr kumimoji="1" lang="zh-TW" altLang="en-US" dirty="0"/>
          </a:p>
        </p:txBody>
      </p:sp>
      <p:cxnSp>
        <p:nvCxnSpPr>
          <p:cNvPr id="8" name="直線接點 7"/>
          <p:cNvCxnSpPr>
            <a:cxnSpLocks/>
          </p:cNvCxnSpPr>
          <p:nvPr/>
        </p:nvCxnSpPr>
        <p:spPr>
          <a:xfrm>
            <a:off x="523031" y="5547520"/>
            <a:ext cx="8185034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  <p:sp>
        <p:nvSpPr>
          <p:cNvPr id="13" name="副標題 2"/>
          <p:cNvSpPr txBox="1">
            <a:spLocks/>
          </p:cNvSpPr>
          <p:nvPr/>
        </p:nvSpPr>
        <p:spPr>
          <a:xfrm>
            <a:off x="4271908" y="5730490"/>
            <a:ext cx="3229011" cy="845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zh-CN" altLang="en-US" sz="2000" b="1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吳建翰、周光照、鄭謹譯</a:t>
            </a:r>
            <a:endParaRPr kumimoji="1" lang="zh-TW" altLang="en-US" sz="2000" b="1" dirty="0">
              <a:solidFill>
                <a:schemeClr val="bg1"/>
              </a:solidFill>
              <a:latin typeface="+mj-lt"/>
              <a:ea typeface="Calibri Light" charset="0"/>
              <a:cs typeface="Calibri Light" charset="0"/>
            </a:endParaRPr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0F38CBD7-EAE9-5542-8A39-5CA417D1D3A0}"/>
              </a:ext>
            </a:extLst>
          </p:cNvPr>
          <p:cNvSpPr txBox="1">
            <a:spLocks/>
          </p:cNvSpPr>
          <p:nvPr/>
        </p:nvSpPr>
        <p:spPr>
          <a:xfrm>
            <a:off x="7449400" y="5709224"/>
            <a:ext cx="1384619" cy="422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TW" sz="2000" b="1" dirty="0">
                <a:solidFill>
                  <a:schemeClr val="bg1"/>
                </a:solidFill>
                <a:ea typeface="Calibri Light" charset="0"/>
                <a:cs typeface="Calibri Light" charset="0"/>
              </a:rPr>
              <a:t>2020.06.29</a:t>
            </a:r>
            <a:endParaRPr kumimoji="1" lang="zh-TW" altLang="en-US" sz="2000" b="1" dirty="0">
              <a:solidFill>
                <a:schemeClr val="bg1"/>
              </a:solidFill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910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Analysis-</a:t>
            </a:r>
            <a:r>
              <a:rPr lang="en-US" altLang="zh-TW" dirty="0" err="1"/>
              <a:t>hasHazard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10</a:t>
            </a:fld>
            <a:endParaRPr kumimoji="1" lang="zh-TW" altLang="en-US"/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CC0510B9-96A7-5E44-8A5A-A1DA7CC71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4070631"/>
            <a:ext cx="7315200" cy="2286000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37182315-014D-4949-A285-9A83CFE0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458410"/>
            <a:ext cx="73152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812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圓角矩形 2">
            <a:extLst>
              <a:ext uri="{FF2B5EF4-FFF2-40B4-BE49-F238E27FC236}">
                <a16:creationId xmlns:a16="http://schemas.microsoft.com/office/drawing/2014/main" id="{68D495A3-703A-F149-9EA9-26B9B683AD3D}"/>
              </a:ext>
            </a:extLst>
          </p:cNvPr>
          <p:cNvSpPr/>
          <p:nvPr/>
        </p:nvSpPr>
        <p:spPr>
          <a:xfrm>
            <a:off x="290538" y="1299990"/>
            <a:ext cx="8562924" cy="5418591"/>
          </a:xfrm>
          <a:prstGeom prst="roundRect">
            <a:avLst/>
          </a:prstGeom>
          <a:solidFill>
            <a:schemeClr val="bg1"/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Analysis-</a:t>
            </a:r>
            <a:r>
              <a:rPr lang="en-US" altLang="zh-TW" dirty="0" err="1"/>
              <a:t>BrPred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11</a:t>
            </a:fld>
            <a:endParaRPr kumimoji="1" lang="zh-TW" altLang="en-US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19B6EBE-EC91-F440-BC1B-4FB8F666D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00028"/>
            <a:ext cx="7886700" cy="4718553"/>
          </a:xfrm>
        </p:spPr>
        <p:txBody>
          <a:bodyPr/>
          <a:lstStyle/>
          <a:p>
            <a:r>
              <a:rPr lang="en-US" altLang="zh-TW" dirty="0"/>
              <a:t>When the number of a (never) ↑, the number of c (always) ↓</a:t>
            </a:r>
          </a:p>
          <a:p>
            <a:pPr marL="685800" lvl="2">
              <a:spcBef>
                <a:spcPts val="1000"/>
              </a:spcBef>
              <a:buFont typeface="Wingdings" panose="05000000000000000000" pitchFamily="2" charset="2"/>
              <a:buChar char="Ø"/>
            </a:pPr>
            <a:r>
              <a:rPr lang="en-US" altLang="zh-TW" sz="2400" dirty="0"/>
              <a:t>2-bit v2.0 has bad performance because there are more never-branch patterns.</a:t>
            </a:r>
          </a:p>
          <a:p>
            <a:pPr marL="0" indent="0">
              <a:buNone/>
            </a:pPr>
            <a:endParaRPr lang="en-US" altLang="zh-TW" sz="2400" dirty="0"/>
          </a:p>
          <a:p>
            <a:r>
              <a:rPr lang="en-US" altLang="zh-TW" dirty="0"/>
              <a:t>When the number of b (interleave) ↑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TW" dirty="0"/>
              <a:t>1-bit predictor and 2-bit predictor will perform poorly.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TW" dirty="0"/>
              <a:t>Reverse 1-bit and 2-bit v2.0 can maintain comparatively good performance.</a:t>
            </a:r>
            <a:endParaRPr lang="en-US" altLang="zh-TW" sz="28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16828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 vs c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12</a:t>
            </a:fld>
            <a:endParaRPr kumimoji="1"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B5D55FE-36BA-CD47-A5BE-A724DA5374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42" b="2542"/>
          <a:stretch/>
        </p:blipFill>
        <p:spPr>
          <a:xfrm>
            <a:off x="914400" y="1458410"/>
            <a:ext cx="7315200" cy="5064879"/>
          </a:xfrm>
          <a:prstGeom prst="rect">
            <a:avLst/>
          </a:prstGeom>
        </p:spPr>
      </p:pic>
      <p:sp>
        <p:nvSpPr>
          <p:cNvPr id="10" name="橢圓 9">
            <a:extLst>
              <a:ext uri="{FF2B5EF4-FFF2-40B4-BE49-F238E27FC236}">
                <a16:creationId xmlns:a16="http://schemas.microsoft.com/office/drawing/2014/main" id="{C7CAD4BD-C3C9-8546-8550-16B1942AF9DF}"/>
              </a:ext>
            </a:extLst>
          </p:cNvPr>
          <p:cNvSpPr/>
          <p:nvPr/>
        </p:nvSpPr>
        <p:spPr>
          <a:xfrm>
            <a:off x="6634264" y="2712251"/>
            <a:ext cx="870421" cy="25212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5950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61F3E29-9678-764F-9BD7-0E9A3AB18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44" b="5094"/>
          <a:stretch/>
        </p:blipFill>
        <p:spPr>
          <a:xfrm>
            <a:off x="914400" y="1624519"/>
            <a:ext cx="7315200" cy="49027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Growth of b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13</a:t>
            </a:fld>
            <a:endParaRPr kumimoji="1" lang="zh-TW" altLang="en-US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C7CAD4BD-C3C9-8546-8550-16B1942AF9DF}"/>
              </a:ext>
            </a:extLst>
          </p:cNvPr>
          <p:cNvSpPr/>
          <p:nvPr/>
        </p:nvSpPr>
        <p:spPr>
          <a:xfrm>
            <a:off x="6634264" y="2712251"/>
            <a:ext cx="870421" cy="25212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25587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圓角矩形 2">
            <a:extLst>
              <a:ext uri="{FF2B5EF4-FFF2-40B4-BE49-F238E27FC236}">
                <a16:creationId xmlns:a16="http://schemas.microsoft.com/office/drawing/2014/main" id="{68D495A3-703A-F149-9EA9-26B9B683AD3D}"/>
              </a:ext>
            </a:extLst>
          </p:cNvPr>
          <p:cNvSpPr/>
          <p:nvPr/>
        </p:nvSpPr>
        <p:spPr>
          <a:xfrm>
            <a:off x="290538" y="1299990"/>
            <a:ext cx="8562924" cy="5418591"/>
          </a:xfrm>
          <a:prstGeom prst="roundRect">
            <a:avLst/>
          </a:prstGeom>
          <a:solidFill>
            <a:schemeClr val="bg1"/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Compression FSM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14</a:t>
            </a:fld>
            <a:endParaRPr kumimoji="1" lang="zh-TW" altLang="en-US"/>
          </a:p>
        </p:txBody>
      </p:sp>
      <p:grpSp>
        <p:nvGrpSpPr>
          <p:cNvPr id="130" name="群組 129">
            <a:extLst>
              <a:ext uri="{FF2B5EF4-FFF2-40B4-BE49-F238E27FC236}">
                <a16:creationId xmlns:a16="http://schemas.microsoft.com/office/drawing/2014/main" id="{183DB4F5-3A8B-204F-9087-801A52368757}"/>
              </a:ext>
            </a:extLst>
          </p:cNvPr>
          <p:cNvGrpSpPr/>
          <p:nvPr/>
        </p:nvGrpSpPr>
        <p:grpSpPr>
          <a:xfrm>
            <a:off x="1438402" y="1809643"/>
            <a:ext cx="5275781" cy="4204500"/>
            <a:chOff x="1437180" y="974683"/>
            <a:chExt cx="6379982" cy="5084488"/>
          </a:xfrm>
        </p:grpSpPr>
        <p:grpSp>
          <p:nvGrpSpPr>
            <p:cNvPr id="151" name="群組 150">
              <a:extLst>
                <a:ext uri="{FF2B5EF4-FFF2-40B4-BE49-F238E27FC236}">
                  <a16:creationId xmlns:a16="http://schemas.microsoft.com/office/drawing/2014/main" id="{DFA71C16-0393-CB48-9D47-02A0D7707A95}"/>
                </a:ext>
              </a:extLst>
            </p:cNvPr>
            <p:cNvGrpSpPr/>
            <p:nvPr/>
          </p:nvGrpSpPr>
          <p:grpSpPr>
            <a:xfrm>
              <a:off x="2086214" y="1264404"/>
              <a:ext cx="1910316" cy="1910316"/>
              <a:chOff x="1421023" y="2041275"/>
              <a:chExt cx="1910316" cy="1910316"/>
            </a:xfrm>
          </p:grpSpPr>
          <p:grpSp>
            <p:nvGrpSpPr>
              <p:cNvPr id="185" name="群組 184">
                <a:extLst>
                  <a:ext uri="{FF2B5EF4-FFF2-40B4-BE49-F238E27FC236}">
                    <a16:creationId xmlns:a16="http://schemas.microsoft.com/office/drawing/2014/main" id="{CEEB1E44-0E98-FF43-A6C6-A9682342B766}"/>
                  </a:ext>
                </a:extLst>
              </p:cNvPr>
              <p:cNvGrpSpPr/>
              <p:nvPr/>
            </p:nvGrpSpPr>
            <p:grpSpPr>
              <a:xfrm>
                <a:off x="1421023" y="2041275"/>
                <a:ext cx="1910316" cy="1910316"/>
                <a:chOff x="1524000" y="499730"/>
                <a:chExt cx="1910316" cy="1910316"/>
              </a:xfrm>
            </p:grpSpPr>
            <p:sp>
              <p:nvSpPr>
                <p:cNvPr id="191" name="橢圓 190">
                  <a:extLst>
                    <a:ext uri="{FF2B5EF4-FFF2-40B4-BE49-F238E27FC236}">
                      <a16:creationId xmlns:a16="http://schemas.microsoft.com/office/drawing/2014/main" id="{A2ADC604-26EA-3848-8A29-27D4C575200F}"/>
                    </a:ext>
                  </a:extLst>
                </p:cNvPr>
                <p:cNvSpPr/>
                <p:nvPr/>
              </p:nvSpPr>
              <p:spPr>
                <a:xfrm>
                  <a:off x="1524000" y="499730"/>
                  <a:ext cx="1910316" cy="1910316"/>
                </a:xfrm>
                <a:prstGeom prst="ellipse">
                  <a:avLst/>
                </a:prstGeom>
                <a:ln w="19050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en-US" altLang="zh-TW" dirty="0"/>
                </a:p>
                <a:p>
                  <a:pPr algn="ctr"/>
                  <a:endParaRPr kumimoji="1" lang="en-US" altLang="zh-TW" dirty="0"/>
                </a:p>
              </p:txBody>
            </p:sp>
            <p:cxnSp>
              <p:nvCxnSpPr>
                <p:cNvPr id="192" name="直線接點 191">
                  <a:extLst>
                    <a:ext uri="{FF2B5EF4-FFF2-40B4-BE49-F238E27FC236}">
                      <a16:creationId xmlns:a16="http://schemas.microsoft.com/office/drawing/2014/main" id="{B3F8FBE8-6694-1E4E-B4CC-5680D65F2B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05516" y="1079831"/>
                  <a:ext cx="176500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3" name="文字方塊 8">
                  <a:extLst>
                    <a:ext uri="{FF2B5EF4-FFF2-40B4-BE49-F238E27FC236}">
                      <a16:creationId xmlns:a16="http://schemas.microsoft.com/office/drawing/2014/main" id="{267AC445-3618-3648-BA02-217D732858C3}"/>
                    </a:ext>
                  </a:extLst>
                </p:cNvPr>
                <p:cNvSpPr txBox="1"/>
                <p:nvPr/>
              </p:nvSpPr>
              <p:spPr>
                <a:xfrm>
                  <a:off x="2014584" y="710498"/>
                  <a:ext cx="1081432" cy="4466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kumimoji="1" lang="en-US" altLang="zh-TW" dirty="0">
                      <a:solidFill>
                        <a:srgbClr val="0070C0"/>
                      </a:solidFill>
                    </a:rPr>
                    <a:t>RIGHT</a:t>
                  </a:r>
                  <a:endParaRPr kumimoji="1" lang="zh-TW" altLang="en-US" dirty="0">
                    <a:solidFill>
                      <a:srgbClr val="0070C0"/>
                    </a:solidFill>
                  </a:endParaRPr>
                </a:p>
              </p:txBody>
            </p:sp>
          </p:grpSp>
          <p:grpSp>
            <p:nvGrpSpPr>
              <p:cNvPr id="186" name="群組 185">
                <a:extLst>
                  <a:ext uri="{FF2B5EF4-FFF2-40B4-BE49-F238E27FC236}">
                    <a16:creationId xmlns:a16="http://schemas.microsoft.com/office/drawing/2014/main" id="{0B4F23B2-1C64-BD40-A252-198AE550239B}"/>
                  </a:ext>
                </a:extLst>
              </p:cNvPr>
              <p:cNvGrpSpPr/>
              <p:nvPr/>
            </p:nvGrpSpPr>
            <p:grpSpPr>
              <a:xfrm>
                <a:off x="1736303" y="2793284"/>
                <a:ext cx="1279756" cy="769859"/>
                <a:chOff x="1987787" y="4531692"/>
                <a:chExt cx="1279756" cy="769859"/>
              </a:xfrm>
            </p:grpSpPr>
            <p:sp>
              <p:nvSpPr>
                <p:cNvPr id="187" name="圓角矩形 186">
                  <a:extLst>
                    <a:ext uri="{FF2B5EF4-FFF2-40B4-BE49-F238E27FC236}">
                      <a16:creationId xmlns:a16="http://schemas.microsoft.com/office/drawing/2014/main" id="{62B3B5DD-D336-6C4C-A8C9-B48B58B7223E}"/>
                    </a:ext>
                  </a:extLst>
                </p:cNvPr>
                <p:cNvSpPr/>
                <p:nvPr/>
              </p:nvSpPr>
              <p:spPr>
                <a:xfrm>
                  <a:off x="1987787" y="4531693"/>
                  <a:ext cx="639878" cy="278993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  <p:sp>
              <p:nvSpPr>
                <p:cNvPr id="188" name="圓角矩形 187">
                  <a:extLst>
                    <a:ext uri="{FF2B5EF4-FFF2-40B4-BE49-F238E27FC236}">
                      <a16:creationId xmlns:a16="http://schemas.microsoft.com/office/drawing/2014/main" id="{A180929B-2177-F64E-9D9B-A3059DFBEC11}"/>
                    </a:ext>
                  </a:extLst>
                </p:cNvPr>
                <p:cNvSpPr/>
                <p:nvPr/>
              </p:nvSpPr>
              <p:spPr>
                <a:xfrm>
                  <a:off x="2627665" y="4531692"/>
                  <a:ext cx="639878" cy="278993"/>
                </a:xfrm>
                <a:prstGeom prst="roundRect">
                  <a:avLst/>
                </a:prstGeom>
                <a:solidFill>
                  <a:srgbClr val="FFC000"/>
                </a:solidFill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 dirty="0"/>
                </a:p>
              </p:txBody>
            </p:sp>
            <p:sp>
              <p:nvSpPr>
                <p:cNvPr id="189" name="圓角矩形 188">
                  <a:extLst>
                    <a:ext uri="{FF2B5EF4-FFF2-40B4-BE49-F238E27FC236}">
                      <a16:creationId xmlns:a16="http://schemas.microsoft.com/office/drawing/2014/main" id="{97C91638-1AC7-AA4B-80EC-79CBDD3686B8}"/>
                    </a:ext>
                  </a:extLst>
                </p:cNvPr>
                <p:cNvSpPr/>
                <p:nvPr/>
              </p:nvSpPr>
              <p:spPr>
                <a:xfrm>
                  <a:off x="1987787" y="5022558"/>
                  <a:ext cx="639878" cy="278993"/>
                </a:xfrm>
                <a:prstGeom prst="roundRect">
                  <a:avLst/>
                </a:prstGeom>
                <a:solidFill>
                  <a:srgbClr val="FFC000"/>
                </a:solidFill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  <p:sp>
              <p:nvSpPr>
                <p:cNvPr id="190" name="圓角矩形 189">
                  <a:extLst>
                    <a:ext uri="{FF2B5EF4-FFF2-40B4-BE49-F238E27FC236}">
                      <a16:creationId xmlns:a16="http://schemas.microsoft.com/office/drawing/2014/main" id="{6C42DCF0-5413-904F-9832-53CF688805CC}"/>
                    </a:ext>
                  </a:extLst>
                </p:cNvPr>
                <p:cNvSpPr/>
                <p:nvPr/>
              </p:nvSpPr>
              <p:spPr>
                <a:xfrm>
                  <a:off x="2627665" y="5022557"/>
                  <a:ext cx="639878" cy="278993"/>
                </a:xfrm>
                <a:prstGeom prst="roundRect">
                  <a:avLst/>
                </a:prstGeom>
                <a:solidFill>
                  <a:srgbClr val="FFC000"/>
                </a:solidFill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 dirty="0"/>
                </a:p>
              </p:txBody>
            </p:sp>
          </p:grpSp>
        </p:grpSp>
        <p:grpSp>
          <p:nvGrpSpPr>
            <p:cNvPr id="152" name="群組 151">
              <a:extLst>
                <a:ext uri="{FF2B5EF4-FFF2-40B4-BE49-F238E27FC236}">
                  <a16:creationId xmlns:a16="http://schemas.microsoft.com/office/drawing/2014/main" id="{EBF6A68F-FD6E-B347-9DA0-DA16323BBF48}"/>
                </a:ext>
              </a:extLst>
            </p:cNvPr>
            <p:cNvGrpSpPr/>
            <p:nvPr/>
          </p:nvGrpSpPr>
          <p:grpSpPr>
            <a:xfrm>
              <a:off x="5906846" y="1264404"/>
              <a:ext cx="1910316" cy="1910316"/>
              <a:chOff x="7304108" y="835775"/>
              <a:chExt cx="1910316" cy="1910316"/>
            </a:xfrm>
          </p:grpSpPr>
          <p:grpSp>
            <p:nvGrpSpPr>
              <p:cNvPr id="176" name="群組 175">
                <a:extLst>
                  <a:ext uri="{FF2B5EF4-FFF2-40B4-BE49-F238E27FC236}">
                    <a16:creationId xmlns:a16="http://schemas.microsoft.com/office/drawing/2014/main" id="{8B236C10-D0F4-874C-AA1C-F1BC5D975E63}"/>
                  </a:ext>
                </a:extLst>
              </p:cNvPr>
              <p:cNvGrpSpPr/>
              <p:nvPr/>
            </p:nvGrpSpPr>
            <p:grpSpPr>
              <a:xfrm>
                <a:off x="7304108" y="835775"/>
                <a:ext cx="1910316" cy="1910316"/>
                <a:chOff x="1524000" y="499730"/>
                <a:chExt cx="1910316" cy="1910316"/>
              </a:xfrm>
            </p:grpSpPr>
            <p:sp>
              <p:nvSpPr>
                <p:cNvPr id="182" name="橢圓 181">
                  <a:extLst>
                    <a:ext uri="{FF2B5EF4-FFF2-40B4-BE49-F238E27FC236}">
                      <a16:creationId xmlns:a16="http://schemas.microsoft.com/office/drawing/2014/main" id="{F449590E-93B8-9944-A62D-631D7814DFC6}"/>
                    </a:ext>
                  </a:extLst>
                </p:cNvPr>
                <p:cNvSpPr/>
                <p:nvPr/>
              </p:nvSpPr>
              <p:spPr>
                <a:xfrm>
                  <a:off x="1524000" y="499730"/>
                  <a:ext cx="1910316" cy="1910316"/>
                </a:xfrm>
                <a:prstGeom prst="ellipse">
                  <a:avLst/>
                </a:prstGeom>
                <a:ln w="19050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en-US" altLang="zh-TW" dirty="0"/>
                </a:p>
              </p:txBody>
            </p:sp>
            <p:cxnSp>
              <p:nvCxnSpPr>
                <p:cNvPr id="183" name="直線接點 182">
                  <a:extLst>
                    <a:ext uri="{FF2B5EF4-FFF2-40B4-BE49-F238E27FC236}">
                      <a16:creationId xmlns:a16="http://schemas.microsoft.com/office/drawing/2014/main" id="{60FCF1C6-F5D0-9446-ABFA-1BD6744AA4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05516" y="1079831"/>
                  <a:ext cx="176500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4" name="文字方塊 17">
                  <a:extLst>
                    <a:ext uri="{FF2B5EF4-FFF2-40B4-BE49-F238E27FC236}">
                      <a16:creationId xmlns:a16="http://schemas.microsoft.com/office/drawing/2014/main" id="{04061B4F-FF40-0541-B4EF-B03B7E78E659}"/>
                    </a:ext>
                  </a:extLst>
                </p:cNvPr>
                <p:cNvSpPr txBox="1"/>
                <p:nvPr/>
              </p:nvSpPr>
              <p:spPr>
                <a:xfrm>
                  <a:off x="1790061" y="710498"/>
                  <a:ext cx="1513982" cy="4466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kumimoji="1" lang="en-US" altLang="zh-TW" dirty="0">
                      <a:solidFill>
                        <a:srgbClr val="0070C0"/>
                      </a:solidFill>
                    </a:rPr>
                    <a:t>BUF RIGHT</a:t>
                  </a:r>
                  <a:endParaRPr kumimoji="1" lang="zh-TW" altLang="en-US" dirty="0">
                    <a:solidFill>
                      <a:srgbClr val="0070C0"/>
                    </a:solidFill>
                  </a:endParaRPr>
                </a:p>
              </p:txBody>
            </p:sp>
          </p:grpSp>
          <p:grpSp>
            <p:nvGrpSpPr>
              <p:cNvPr id="177" name="群組 176">
                <a:extLst>
                  <a:ext uri="{FF2B5EF4-FFF2-40B4-BE49-F238E27FC236}">
                    <a16:creationId xmlns:a16="http://schemas.microsoft.com/office/drawing/2014/main" id="{B65017E0-6BBE-3443-B8E8-E93C9E49D832}"/>
                  </a:ext>
                </a:extLst>
              </p:cNvPr>
              <p:cNvGrpSpPr/>
              <p:nvPr/>
            </p:nvGrpSpPr>
            <p:grpSpPr>
              <a:xfrm>
                <a:off x="7628248" y="1661575"/>
                <a:ext cx="1279756" cy="557988"/>
                <a:chOff x="1987787" y="4531692"/>
                <a:chExt cx="1279756" cy="557988"/>
              </a:xfrm>
            </p:grpSpPr>
            <p:sp>
              <p:nvSpPr>
                <p:cNvPr id="178" name="圓角矩形 177">
                  <a:extLst>
                    <a:ext uri="{FF2B5EF4-FFF2-40B4-BE49-F238E27FC236}">
                      <a16:creationId xmlns:a16="http://schemas.microsoft.com/office/drawing/2014/main" id="{60DD116C-62F7-F842-9539-BDF24996B7E0}"/>
                    </a:ext>
                  </a:extLst>
                </p:cNvPr>
                <p:cNvSpPr/>
                <p:nvPr/>
              </p:nvSpPr>
              <p:spPr>
                <a:xfrm>
                  <a:off x="1987787" y="4531693"/>
                  <a:ext cx="639878" cy="278993"/>
                </a:xfrm>
                <a:prstGeom prst="round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  <p:sp>
              <p:nvSpPr>
                <p:cNvPr id="179" name="圓角矩形 178">
                  <a:extLst>
                    <a:ext uri="{FF2B5EF4-FFF2-40B4-BE49-F238E27FC236}">
                      <a16:creationId xmlns:a16="http://schemas.microsoft.com/office/drawing/2014/main" id="{A82903AD-AEC7-E345-A324-78ED7E59B5E2}"/>
                    </a:ext>
                  </a:extLst>
                </p:cNvPr>
                <p:cNvSpPr/>
                <p:nvPr/>
              </p:nvSpPr>
              <p:spPr>
                <a:xfrm>
                  <a:off x="2627665" y="4531692"/>
                  <a:ext cx="639878" cy="278993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  <p:sp>
              <p:nvSpPr>
                <p:cNvPr id="180" name="圓角矩形 179">
                  <a:extLst>
                    <a:ext uri="{FF2B5EF4-FFF2-40B4-BE49-F238E27FC236}">
                      <a16:creationId xmlns:a16="http://schemas.microsoft.com/office/drawing/2014/main" id="{802953AB-221C-1041-9694-3F39C6FB7F77}"/>
                    </a:ext>
                  </a:extLst>
                </p:cNvPr>
                <p:cNvSpPr/>
                <p:nvPr/>
              </p:nvSpPr>
              <p:spPr>
                <a:xfrm>
                  <a:off x="1987787" y="4810687"/>
                  <a:ext cx="639878" cy="278993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  <p:sp>
              <p:nvSpPr>
                <p:cNvPr id="181" name="圓角矩形 180">
                  <a:extLst>
                    <a:ext uri="{FF2B5EF4-FFF2-40B4-BE49-F238E27FC236}">
                      <a16:creationId xmlns:a16="http://schemas.microsoft.com/office/drawing/2014/main" id="{FF65BBF1-2229-B348-99FA-029CE26780F8}"/>
                    </a:ext>
                  </a:extLst>
                </p:cNvPr>
                <p:cNvSpPr/>
                <p:nvPr/>
              </p:nvSpPr>
              <p:spPr>
                <a:xfrm>
                  <a:off x="2627665" y="4810686"/>
                  <a:ext cx="639878" cy="278993"/>
                </a:xfrm>
                <a:prstGeom prst="roundRect">
                  <a:avLst/>
                </a:prstGeom>
                <a:solidFill>
                  <a:srgbClr val="FFC000"/>
                </a:solidFill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</p:grpSp>
        </p:grpSp>
        <p:grpSp>
          <p:nvGrpSpPr>
            <p:cNvPr id="153" name="群組 152">
              <a:extLst>
                <a:ext uri="{FF2B5EF4-FFF2-40B4-BE49-F238E27FC236}">
                  <a16:creationId xmlns:a16="http://schemas.microsoft.com/office/drawing/2014/main" id="{12AA2CA1-146E-794D-B145-64187F82E902}"/>
                </a:ext>
              </a:extLst>
            </p:cNvPr>
            <p:cNvGrpSpPr/>
            <p:nvPr/>
          </p:nvGrpSpPr>
          <p:grpSpPr>
            <a:xfrm>
              <a:off x="3996530" y="4148855"/>
              <a:ext cx="1910316" cy="1910316"/>
              <a:chOff x="4185684" y="2041275"/>
              <a:chExt cx="1910316" cy="1910316"/>
            </a:xfrm>
          </p:grpSpPr>
          <p:grpSp>
            <p:nvGrpSpPr>
              <p:cNvPr id="164" name="群組 163">
                <a:extLst>
                  <a:ext uri="{FF2B5EF4-FFF2-40B4-BE49-F238E27FC236}">
                    <a16:creationId xmlns:a16="http://schemas.microsoft.com/office/drawing/2014/main" id="{1449F878-8BB6-1B46-934F-5F3DD2E61EFD}"/>
                  </a:ext>
                </a:extLst>
              </p:cNvPr>
              <p:cNvGrpSpPr/>
              <p:nvPr/>
            </p:nvGrpSpPr>
            <p:grpSpPr>
              <a:xfrm>
                <a:off x="4185684" y="2041275"/>
                <a:ext cx="1910316" cy="1910316"/>
                <a:chOff x="1524000" y="499730"/>
                <a:chExt cx="1910316" cy="1910316"/>
              </a:xfrm>
            </p:grpSpPr>
            <p:sp>
              <p:nvSpPr>
                <p:cNvPr id="173" name="橢圓 172">
                  <a:extLst>
                    <a:ext uri="{FF2B5EF4-FFF2-40B4-BE49-F238E27FC236}">
                      <a16:creationId xmlns:a16="http://schemas.microsoft.com/office/drawing/2014/main" id="{0357800F-63D0-D848-9F90-63D170C75362}"/>
                    </a:ext>
                  </a:extLst>
                </p:cNvPr>
                <p:cNvSpPr/>
                <p:nvPr/>
              </p:nvSpPr>
              <p:spPr>
                <a:xfrm>
                  <a:off x="1524000" y="499730"/>
                  <a:ext cx="1910316" cy="1910316"/>
                </a:xfrm>
                <a:prstGeom prst="ellipse">
                  <a:avLst/>
                </a:prstGeom>
                <a:ln w="19050"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en-US" altLang="zh-TW" sz="1400" dirty="0"/>
                </a:p>
                <a:p>
                  <a:pPr algn="ctr"/>
                  <a:endParaRPr kumimoji="1" lang="en-US" altLang="zh-TW" sz="1400" dirty="0"/>
                </a:p>
              </p:txBody>
            </p:sp>
            <p:cxnSp>
              <p:nvCxnSpPr>
                <p:cNvPr id="174" name="直線接點 173">
                  <a:extLst>
                    <a:ext uri="{FF2B5EF4-FFF2-40B4-BE49-F238E27FC236}">
                      <a16:creationId xmlns:a16="http://schemas.microsoft.com/office/drawing/2014/main" id="{6B89B3D4-2CE1-C34D-AE5C-E73B43889B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605516" y="1079831"/>
                  <a:ext cx="176500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5" name="文字方塊 13">
                  <a:extLst>
                    <a:ext uri="{FF2B5EF4-FFF2-40B4-BE49-F238E27FC236}">
                      <a16:creationId xmlns:a16="http://schemas.microsoft.com/office/drawing/2014/main" id="{43B5AA62-DA34-E246-B580-8EC46BBE5683}"/>
                    </a:ext>
                  </a:extLst>
                </p:cNvPr>
                <p:cNvSpPr txBox="1"/>
                <p:nvPr/>
              </p:nvSpPr>
              <p:spPr>
                <a:xfrm>
                  <a:off x="2179762" y="710499"/>
                  <a:ext cx="81693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kumimoji="1" lang="en-US" altLang="zh-TW" dirty="0">
                      <a:solidFill>
                        <a:srgbClr val="0070C0"/>
                      </a:solidFill>
                    </a:rPr>
                    <a:t>LEFT</a:t>
                  </a:r>
                  <a:endParaRPr kumimoji="1" lang="zh-TW" altLang="en-US" dirty="0">
                    <a:solidFill>
                      <a:srgbClr val="0070C0"/>
                    </a:solidFill>
                  </a:endParaRPr>
                </a:p>
              </p:txBody>
            </p:sp>
          </p:grpSp>
          <p:grpSp>
            <p:nvGrpSpPr>
              <p:cNvPr id="165" name="群組 164">
                <a:extLst>
                  <a:ext uri="{FF2B5EF4-FFF2-40B4-BE49-F238E27FC236}">
                    <a16:creationId xmlns:a16="http://schemas.microsoft.com/office/drawing/2014/main" id="{6CEB35E7-8488-9947-9B1B-EEECCBC3B3F4}"/>
                  </a:ext>
                </a:extLst>
              </p:cNvPr>
              <p:cNvGrpSpPr/>
              <p:nvPr/>
            </p:nvGrpSpPr>
            <p:grpSpPr>
              <a:xfrm>
                <a:off x="4501489" y="2711714"/>
                <a:ext cx="1279756" cy="557988"/>
                <a:chOff x="1987787" y="4531692"/>
                <a:chExt cx="1279756" cy="557988"/>
              </a:xfrm>
            </p:grpSpPr>
            <p:sp>
              <p:nvSpPr>
                <p:cNvPr id="169" name="圓角矩形 168">
                  <a:extLst>
                    <a:ext uri="{FF2B5EF4-FFF2-40B4-BE49-F238E27FC236}">
                      <a16:creationId xmlns:a16="http://schemas.microsoft.com/office/drawing/2014/main" id="{9C505D94-2A22-FB47-A54E-346633768B0B}"/>
                    </a:ext>
                  </a:extLst>
                </p:cNvPr>
                <p:cNvSpPr/>
                <p:nvPr/>
              </p:nvSpPr>
              <p:spPr>
                <a:xfrm>
                  <a:off x="2627665" y="4531692"/>
                  <a:ext cx="639878" cy="278993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  <p:sp>
              <p:nvSpPr>
                <p:cNvPr id="170" name="圓角矩形 169">
                  <a:extLst>
                    <a:ext uri="{FF2B5EF4-FFF2-40B4-BE49-F238E27FC236}">
                      <a16:creationId xmlns:a16="http://schemas.microsoft.com/office/drawing/2014/main" id="{7CC2A68E-3EA9-8247-9332-7670E5F4E5B5}"/>
                    </a:ext>
                  </a:extLst>
                </p:cNvPr>
                <p:cNvSpPr/>
                <p:nvPr/>
              </p:nvSpPr>
              <p:spPr>
                <a:xfrm>
                  <a:off x="1987787" y="4810687"/>
                  <a:ext cx="639878" cy="278993"/>
                </a:xfrm>
                <a:prstGeom prst="roundRect">
                  <a:avLst/>
                </a:prstGeom>
                <a:ln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  <p:sp>
              <p:nvSpPr>
                <p:cNvPr id="171" name="圓角矩形 170">
                  <a:extLst>
                    <a:ext uri="{FF2B5EF4-FFF2-40B4-BE49-F238E27FC236}">
                      <a16:creationId xmlns:a16="http://schemas.microsoft.com/office/drawing/2014/main" id="{3AFBFA89-902D-6644-8DBB-C560B23D3088}"/>
                    </a:ext>
                  </a:extLst>
                </p:cNvPr>
                <p:cNvSpPr/>
                <p:nvPr/>
              </p:nvSpPr>
              <p:spPr>
                <a:xfrm>
                  <a:off x="2627665" y="4810686"/>
                  <a:ext cx="639878" cy="278993"/>
                </a:xfrm>
                <a:prstGeom prst="roundRect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  <p:sp>
              <p:nvSpPr>
                <p:cNvPr id="172" name="圓角矩形 171">
                  <a:extLst>
                    <a:ext uri="{FF2B5EF4-FFF2-40B4-BE49-F238E27FC236}">
                      <a16:creationId xmlns:a16="http://schemas.microsoft.com/office/drawing/2014/main" id="{D581D6A0-588F-7C47-9702-8AC3ECD51732}"/>
                    </a:ext>
                  </a:extLst>
                </p:cNvPr>
                <p:cNvSpPr/>
                <p:nvPr/>
              </p:nvSpPr>
              <p:spPr>
                <a:xfrm>
                  <a:off x="1987787" y="4531693"/>
                  <a:ext cx="639878" cy="278993"/>
                </a:xfrm>
                <a:prstGeom prst="roundRect">
                  <a:avLst/>
                </a:prstGeom>
                <a:solidFill>
                  <a:srgbClr val="FFC000"/>
                </a:solidFill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/>
                </a:p>
              </p:txBody>
            </p:sp>
          </p:grpSp>
          <p:grpSp>
            <p:nvGrpSpPr>
              <p:cNvPr id="166" name="群組 165">
                <a:extLst>
                  <a:ext uri="{FF2B5EF4-FFF2-40B4-BE49-F238E27FC236}">
                    <a16:creationId xmlns:a16="http://schemas.microsoft.com/office/drawing/2014/main" id="{D6C141E0-D4B6-6645-8AD8-0FDD9C6D5F5A}"/>
                  </a:ext>
                </a:extLst>
              </p:cNvPr>
              <p:cNvGrpSpPr/>
              <p:nvPr/>
            </p:nvGrpSpPr>
            <p:grpSpPr>
              <a:xfrm>
                <a:off x="4500964" y="3331651"/>
                <a:ext cx="1279756" cy="278994"/>
                <a:chOff x="1987787" y="4810686"/>
                <a:chExt cx="1279756" cy="278994"/>
              </a:xfrm>
            </p:grpSpPr>
            <p:sp>
              <p:nvSpPr>
                <p:cNvPr id="167" name="圓角矩形 166">
                  <a:extLst>
                    <a:ext uri="{FF2B5EF4-FFF2-40B4-BE49-F238E27FC236}">
                      <a16:creationId xmlns:a16="http://schemas.microsoft.com/office/drawing/2014/main" id="{845D2665-8912-F24C-A609-087B824CD216}"/>
                    </a:ext>
                  </a:extLst>
                </p:cNvPr>
                <p:cNvSpPr/>
                <p:nvPr/>
              </p:nvSpPr>
              <p:spPr>
                <a:xfrm>
                  <a:off x="2627665" y="4810686"/>
                  <a:ext cx="639878" cy="278993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 dirty="0"/>
                </a:p>
              </p:txBody>
            </p:sp>
            <p:sp>
              <p:nvSpPr>
                <p:cNvPr id="168" name="圓角矩形 167">
                  <a:extLst>
                    <a:ext uri="{FF2B5EF4-FFF2-40B4-BE49-F238E27FC236}">
                      <a16:creationId xmlns:a16="http://schemas.microsoft.com/office/drawing/2014/main" id="{21E56925-AE54-DB4D-B985-952C6943DC01}"/>
                    </a:ext>
                  </a:extLst>
                </p:cNvPr>
                <p:cNvSpPr/>
                <p:nvPr/>
              </p:nvSpPr>
              <p:spPr>
                <a:xfrm>
                  <a:off x="1987787" y="4810687"/>
                  <a:ext cx="639878" cy="278993"/>
                </a:xfrm>
                <a:prstGeom prst="roundRect">
                  <a:avLst/>
                </a:prstGeom>
                <a:solidFill>
                  <a:srgbClr val="FFC000"/>
                </a:solidFill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TW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kumimoji="1" lang="zh-TW" altLang="en-US" dirty="0"/>
                </a:p>
              </p:txBody>
            </p:sp>
          </p:grpSp>
        </p:grpSp>
        <p:cxnSp>
          <p:nvCxnSpPr>
            <p:cNvPr id="154" name="曲線接點 153">
              <a:extLst>
                <a:ext uri="{FF2B5EF4-FFF2-40B4-BE49-F238E27FC236}">
                  <a16:creationId xmlns:a16="http://schemas.microsoft.com/office/drawing/2014/main" id="{2925740B-C938-EA42-B5B6-A7E4140C72AD}"/>
                </a:ext>
              </a:extLst>
            </p:cNvPr>
            <p:cNvCxnSpPr>
              <a:cxnSpLocks noChangeAspect="1"/>
              <a:stCxn id="191" idx="0"/>
              <a:endCxn id="191" idx="2"/>
            </p:cNvCxnSpPr>
            <p:nvPr/>
          </p:nvCxnSpPr>
          <p:spPr>
            <a:xfrm rot="16200000" flipH="1" flipV="1">
              <a:off x="2086214" y="1264404"/>
              <a:ext cx="955158" cy="955158"/>
            </a:xfrm>
            <a:prstGeom prst="curvedConnector4">
              <a:avLst>
                <a:gd name="adj1" fmla="val -20676"/>
                <a:gd name="adj2" fmla="val 125090"/>
              </a:avLst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55" name="直線箭頭接點 154">
              <a:extLst>
                <a:ext uri="{FF2B5EF4-FFF2-40B4-BE49-F238E27FC236}">
                  <a16:creationId xmlns:a16="http://schemas.microsoft.com/office/drawing/2014/main" id="{DE9075C9-D7D9-8E4E-B711-A541C96E3529}"/>
                </a:ext>
              </a:extLst>
            </p:cNvPr>
            <p:cNvCxnSpPr>
              <a:cxnSpLocks/>
            </p:cNvCxnSpPr>
            <p:nvPr/>
          </p:nvCxnSpPr>
          <p:spPr>
            <a:xfrm>
              <a:off x="3676049" y="2975837"/>
              <a:ext cx="794031" cy="1244872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線箭頭接點 155">
              <a:extLst>
                <a:ext uri="{FF2B5EF4-FFF2-40B4-BE49-F238E27FC236}">
                  <a16:creationId xmlns:a16="http://schemas.microsoft.com/office/drawing/2014/main" id="{12ED0D52-05DE-834E-81F0-B3ACF8FB28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59515" y="3174721"/>
              <a:ext cx="833068" cy="1369569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線箭頭接點 156">
              <a:extLst>
                <a:ext uri="{FF2B5EF4-FFF2-40B4-BE49-F238E27FC236}">
                  <a16:creationId xmlns:a16="http://schemas.microsoft.com/office/drawing/2014/main" id="{187B8AA8-08E4-9B4E-91B3-F037B25EEE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85042" y="3228293"/>
              <a:ext cx="891887" cy="1352297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線箭頭接點 157">
              <a:extLst>
                <a:ext uri="{FF2B5EF4-FFF2-40B4-BE49-F238E27FC236}">
                  <a16:creationId xmlns:a16="http://schemas.microsoft.com/office/drawing/2014/main" id="{4F4DF2FC-30FB-D447-93CA-E11F813BE3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13790" y="3017524"/>
              <a:ext cx="858519" cy="1203185"/>
            </a:xfrm>
            <a:prstGeom prst="straightConnector1">
              <a:avLst/>
            </a:prstGeom>
            <a:ln w="28575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文字方塊 101">
              <a:extLst>
                <a:ext uri="{FF2B5EF4-FFF2-40B4-BE49-F238E27FC236}">
                  <a16:creationId xmlns:a16="http://schemas.microsoft.com/office/drawing/2014/main" id="{BB0211C9-0CF9-BA45-A732-8D3A13FC3838}"/>
                </a:ext>
              </a:extLst>
            </p:cNvPr>
            <p:cNvSpPr txBox="1"/>
            <p:nvPr/>
          </p:nvSpPr>
          <p:spPr>
            <a:xfrm>
              <a:off x="1437180" y="974683"/>
              <a:ext cx="565529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/>
                <a:t>32</a:t>
              </a:r>
              <a:endParaRPr kumimoji="1" lang="zh-TW" altLang="en-US" dirty="0"/>
            </a:p>
          </p:txBody>
        </p:sp>
        <p:sp>
          <p:nvSpPr>
            <p:cNvPr id="160" name="文字方塊 102">
              <a:extLst>
                <a:ext uri="{FF2B5EF4-FFF2-40B4-BE49-F238E27FC236}">
                  <a16:creationId xmlns:a16="http://schemas.microsoft.com/office/drawing/2014/main" id="{CB551B96-370E-8C40-81ED-539696623FE8}"/>
                </a:ext>
              </a:extLst>
            </p:cNvPr>
            <p:cNvSpPr txBox="1"/>
            <p:nvPr/>
          </p:nvSpPr>
          <p:spPr>
            <a:xfrm>
              <a:off x="4148682" y="2797460"/>
              <a:ext cx="564880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/>
                <a:t>16</a:t>
              </a:r>
              <a:endParaRPr kumimoji="1" lang="zh-TW" altLang="en-US" dirty="0"/>
            </a:p>
          </p:txBody>
        </p:sp>
        <p:sp>
          <p:nvSpPr>
            <p:cNvPr id="161" name="文字方塊 103">
              <a:extLst>
                <a:ext uri="{FF2B5EF4-FFF2-40B4-BE49-F238E27FC236}">
                  <a16:creationId xmlns:a16="http://schemas.microsoft.com/office/drawing/2014/main" id="{B39072B0-9049-B34D-88E5-E14DAF1987CA}"/>
                </a:ext>
              </a:extLst>
            </p:cNvPr>
            <p:cNvSpPr txBox="1"/>
            <p:nvPr/>
          </p:nvSpPr>
          <p:spPr>
            <a:xfrm>
              <a:off x="2802492" y="3935108"/>
              <a:ext cx="566611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/>
                <a:t>16</a:t>
              </a:r>
              <a:endParaRPr kumimoji="1" lang="zh-TW" altLang="en-US" dirty="0"/>
            </a:p>
          </p:txBody>
        </p:sp>
        <p:sp>
          <p:nvSpPr>
            <p:cNvPr id="162" name="文字方塊 104">
              <a:extLst>
                <a:ext uri="{FF2B5EF4-FFF2-40B4-BE49-F238E27FC236}">
                  <a16:creationId xmlns:a16="http://schemas.microsoft.com/office/drawing/2014/main" id="{6E3D066E-952B-754D-90FE-B1F73D4706D9}"/>
                </a:ext>
              </a:extLst>
            </p:cNvPr>
            <p:cNvSpPr txBox="1"/>
            <p:nvPr/>
          </p:nvSpPr>
          <p:spPr>
            <a:xfrm>
              <a:off x="5400607" y="2791171"/>
              <a:ext cx="537160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/>
                <a:t>32</a:t>
              </a:r>
              <a:endParaRPr kumimoji="1" lang="zh-TW" altLang="en-US" dirty="0"/>
            </a:p>
          </p:txBody>
        </p:sp>
        <p:sp>
          <p:nvSpPr>
            <p:cNvPr id="163" name="文字方塊 105">
              <a:extLst>
                <a:ext uri="{FF2B5EF4-FFF2-40B4-BE49-F238E27FC236}">
                  <a16:creationId xmlns:a16="http://schemas.microsoft.com/office/drawing/2014/main" id="{B2360FB7-6D3C-0246-AC77-C3CC4083383B}"/>
                </a:ext>
              </a:extLst>
            </p:cNvPr>
            <p:cNvSpPr txBox="1"/>
            <p:nvPr/>
          </p:nvSpPr>
          <p:spPr>
            <a:xfrm>
              <a:off x="6328707" y="3754821"/>
              <a:ext cx="1036076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/>
                <a:t>Always</a:t>
              </a:r>
              <a:endParaRPr kumimoji="1" lang="zh-TW" altLang="en-US" dirty="0"/>
            </a:p>
          </p:txBody>
        </p:sp>
      </p:grpSp>
      <p:grpSp>
        <p:nvGrpSpPr>
          <p:cNvPr id="131" name="群組 130">
            <a:extLst>
              <a:ext uri="{FF2B5EF4-FFF2-40B4-BE49-F238E27FC236}">
                <a16:creationId xmlns:a16="http://schemas.microsoft.com/office/drawing/2014/main" id="{7925D47D-2F7E-4240-9795-554564B62472}"/>
              </a:ext>
            </a:extLst>
          </p:cNvPr>
          <p:cNvGrpSpPr/>
          <p:nvPr/>
        </p:nvGrpSpPr>
        <p:grpSpPr>
          <a:xfrm>
            <a:off x="708502" y="1805395"/>
            <a:ext cx="4817581" cy="2825352"/>
            <a:chOff x="1085884" y="1324054"/>
            <a:chExt cx="5825883" cy="3416686"/>
          </a:xfrm>
        </p:grpSpPr>
        <p:sp>
          <p:nvSpPr>
            <p:cNvPr id="147" name="文字方塊 46">
              <a:extLst>
                <a:ext uri="{FF2B5EF4-FFF2-40B4-BE49-F238E27FC236}">
                  <a16:creationId xmlns:a16="http://schemas.microsoft.com/office/drawing/2014/main" id="{5C9CA2DC-721A-734E-9152-633549996FD5}"/>
                </a:ext>
              </a:extLst>
            </p:cNvPr>
            <p:cNvSpPr txBox="1"/>
            <p:nvPr/>
          </p:nvSpPr>
          <p:spPr>
            <a:xfrm>
              <a:off x="1085884" y="1324054"/>
              <a:ext cx="1125459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Flush |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48" name="文字方塊 53">
              <a:extLst>
                <a:ext uri="{FF2B5EF4-FFF2-40B4-BE49-F238E27FC236}">
                  <a16:creationId xmlns:a16="http://schemas.microsoft.com/office/drawing/2014/main" id="{7162371D-9E69-EB46-B00F-C347CCC2FE69}"/>
                </a:ext>
              </a:extLst>
            </p:cNvPr>
            <p:cNvSpPr txBox="1"/>
            <p:nvPr/>
          </p:nvSpPr>
          <p:spPr>
            <a:xfrm>
              <a:off x="2498167" y="4294108"/>
              <a:ext cx="1133219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Flush | 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49" name="文字方塊 62">
              <a:extLst>
                <a:ext uri="{FF2B5EF4-FFF2-40B4-BE49-F238E27FC236}">
                  <a16:creationId xmlns:a16="http://schemas.microsoft.com/office/drawing/2014/main" id="{89192B43-9444-4D42-B808-9F536F99BB82}"/>
                </a:ext>
              </a:extLst>
            </p:cNvPr>
            <p:cNvSpPr txBox="1"/>
            <p:nvPr/>
          </p:nvSpPr>
          <p:spPr>
            <a:xfrm>
              <a:off x="4309364" y="3427767"/>
              <a:ext cx="1269137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&amp;~Flush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50" name="文字方塊 64">
              <a:extLst>
                <a:ext uri="{FF2B5EF4-FFF2-40B4-BE49-F238E27FC236}">
                  <a16:creationId xmlns:a16="http://schemas.microsoft.com/office/drawing/2014/main" id="{63E652B6-8648-AC4A-9E8A-432E3029130B}"/>
                </a:ext>
              </a:extLst>
            </p:cNvPr>
            <p:cNvSpPr txBox="1"/>
            <p:nvPr/>
          </p:nvSpPr>
          <p:spPr>
            <a:xfrm>
              <a:off x="5642630" y="3423991"/>
              <a:ext cx="1269137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&amp;~Flush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132" name="群組 131">
            <a:extLst>
              <a:ext uri="{FF2B5EF4-FFF2-40B4-BE49-F238E27FC236}">
                <a16:creationId xmlns:a16="http://schemas.microsoft.com/office/drawing/2014/main" id="{4FAEFA2B-269A-2548-BC8B-6F45EA545D15}"/>
              </a:ext>
            </a:extLst>
          </p:cNvPr>
          <p:cNvGrpSpPr/>
          <p:nvPr/>
        </p:nvGrpSpPr>
        <p:grpSpPr>
          <a:xfrm>
            <a:off x="1022146" y="1962066"/>
            <a:ext cx="6767103" cy="4190542"/>
            <a:chOff x="773522" y="1054965"/>
            <a:chExt cx="8183435" cy="5067615"/>
          </a:xfrm>
        </p:grpSpPr>
        <p:sp>
          <p:nvSpPr>
            <p:cNvPr id="138" name="文字方塊 72">
              <a:extLst>
                <a:ext uri="{FF2B5EF4-FFF2-40B4-BE49-F238E27FC236}">
                  <a16:creationId xmlns:a16="http://schemas.microsoft.com/office/drawing/2014/main" id="{1804BE45-1BD9-144C-8202-A724717AC468}"/>
                </a:ext>
              </a:extLst>
            </p:cNvPr>
            <p:cNvSpPr txBox="1"/>
            <p:nvPr/>
          </p:nvSpPr>
          <p:spPr>
            <a:xfrm>
              <a:off x="822348" y="3824540"/>
              <a:ext cx="2434007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~Stall&amp;(                    )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  <p:cxnSp>
          <p:nvCxnSpPr>
            <p:cNvPr id="139" name="曲線接點 138">
              <a:extLst>
                <a:ext uri="{FF2B5EF4-FFF2-40B4-BE49-F238E27FC236}">
                  <a16:creationId xmlns:a16="http://schemas.microsoft.com/office/drawing/2014/main" id="{0C3A7C5C-EFC8-E448-9676-3EB6913DCFA2}"/>
                </a:ext>
              </a:extLst>
            </p:cNvPr>
            <p:cNvCxnSpPr>
              <a:cxnSpLocks noChangeAspect="1"/>
              <a:stCxn id="173" idx="3"/>
              <a:endCxn id="173" idx="5"/>
            </p:cNvCxnSpPr>
            <p:nvPr/>
          </p:nvCxnSpPr>
          <p:spPr>
            <a:xfrm rot="16200000" flipH="1">
              <a:off x="4791408" y="4986652"/>
              <a:ext cx="15358" cy="1350798"/>
            </a:xfrm>
            <a:prstGeom prst="curvedConnector3">
              <a:avLst>
                <a:gd name="adj1" fmla="val 3621575"/>
              </a:avLst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0" name="曲線接點 139">
              <a:extLst>
                <a:ext uri="{FF2B5EF4-FFF2-40B4-BE49-F238E27FC236}">
                  <a16:creationId xmlns:a16="http://schemas.microsoft.com/office/drawing/2014/main" id="{65A0AAC4-C968-A446-9F16-D64C93E9A1D3}"/>
                </a:ext>
              </a:extLst>
            </p:cNvPr>
            <p:cNvCxnSpPr>
              <a:cxnSpLocks noChangeAspect="1"/>
            </p:cNvCxnSpPr>
            <p:nvPr/>
          </p:nvCxnSpPr>
          <p:spPr>
            <a:xfrm rot="16200000" flipH="1">
              <a:off x="6881837" y="1327351"/>
              <a:ext cx="916831" cy="659507"/>
            </a:xfrm>
            <a:prstGeom prst="curvedConnector4">
              <a:avLst>
                <a:gd name="adj1" fmla="val -17678"/>
                <a:gd name="adj2" fmla="val 138641"/>
              </a:avLst>
            </a:prstGeom>
            <a:ln w="28575">
              <a:solidFill>
                <a:srgbClr val="00B050"/>
              </a:solidFill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41" name="文字方塊 59">
              <a:extLst>
                <a:ext uri="{FF2B5EF4-FFF2-40B4-BE49-F238E27FC236}">
                  <a16:creationId xmlns:a16="http://schemas.microsoft.com/office/drawing/2014/main" id="{C827D2E9-5728-B143-BD04-C44DDD1050FB}"/>
                </a:ext>
              </a:extLst>
            </p:cNvPr>
            <p:cNvSpPr txBox="1"/>
            <p:nvPr/>
          </p:nvSpPr>
          <p:spPr>
            <a:xfrm>
              <a:off x="5493675" y="5753247"/>
              <a:ext cx="954470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Stall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42" name="文字方塊 60">
              <a:extLst>
                <a:ext uri="{FF2B5EF4-FFF2-40B4-BE49-F238E27FC236}">
                  <a16:creationId xmlns:a16="http://schemas.microsoft.com/office/drawing/2014/main" id="{A19158ED-3DF4-504B-8EED-AB7FFA9E35C0}"/>
                </a:ext>
              </a:extLst>
            </p:cNvPr>
            <p:cNvSpPr txBox="1"/>
            <p:nvPr/>
          </p:nvSpPr>
          <p:spPr>
            <a:xfrm>
              <a:off x="8002486" y="1054965"/>
              <a:ext cx="954471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Stall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43" name="文字方塊 61">
              <a:extLst>
                <a:ext uri="{FF2B5EF4-FFF2-40B4-BE49-F238E27FC236}">
                  <a16:creationId xmlns:a16="http://schemas.microsoft.com/office/drawing/2014/main" id="{D0E71DE2-5732-B843-8E48-65688CBB8162}"/>
                </a:ext>
              </a:extLst>
            </p:cNvPr>
            <p:cNvSpPr txBox="1"/>
            <p:nvPr/>
          </p:nvSpPr>
          <p:spPr>
            <a:xfrm>
              <a:off x="773522" y="1286483"/>
              <a:ext cx="954470" cy="369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| Stall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44" name="文字方塊 63">
              <a:extLst>
                <a:ext uri="{FF2B5EF4-FFF2-40B4-BE49-F238E27FC236}">
                  <a16:creationId xmlns:a16="http://schemas.microsoft.com/office/drawing/2014/main" id="{432FC394-5F20-934A-B0B3-13A9AD001656}"/>
                </a:ext>
              </a:extLst>
            </p:cNvPr>
            <p:cNvSpPr txBox="1"/>
            <p:nvPr/>
          </p:nvSpPr>
          <p:spPr>
            <a:xfrm>
              <a:off x="3809671" y="3278542"/>
              <a:ext cx="1188976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&amp;~Stall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45" name="文字方塊 65">
              <a:extLst>
                <a:ext uri="{FF2B5EF4-FFF2-40B4-BE49-F238E27FC236}">
                  <a16:creationId xmlns:a16="http://schemas.microsoft.com/office/drawing/2014/main" id="{57BB6CEB-D5B4-F14D-9B6F-B1D81B183EAC}"/>
                </a:ext>
              </a:extLst>
            </p:cNvPr>
            <p:cNvSpPr txBox="1"/>
            <p:nvPr/>
          </p:nvSpPr>
          <p:spPr>
            <a:xfrm>
              <a:off x="7001485" y="3668885"/>
              <a:ext cx="1111151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&amp;~Stall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  <p:sp>
          <p:nvSpPr>
            <p:cNvPr id="146" name="文字方塊 66">
              <a:extLst>
                <a:ext uri="{FF2B5EF4-FFF2-40B4-BE49-F238E27FC236}">
                  <a16:creationId xmlns:a16="http://schemas.microsoft.com/office/drawing/2014/main" id="{A45B4507-5E6A-B742-AC43-640075DAAD3D}"/>
                </a:ext>
              </a:extLst>
            </p:cNvPr>
            <p:cNvSpPr txBox="1"/>
            <p:nvPr/>
          </p:nvSpPr>
          <p:spPr>
            <a:xfrm>
              <a:off x="5021103" y="3271426"/>
              <a:ext cx="1188976" cy="4466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TW" dirty="0">
                  <a:solidFill>
                    <a:srgbClr val="00B050"/>
                  </a:solidFill>
                </a:rPr>
                <a:t>&amp;~Stall</a:t>
              </a:r>
              <a:endParaRPr kumimoji="1" lang="zh-TW" altLang="en-US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133" name="群組 132">
            <a:extLst>
              <a:ext uri="{FF2B5EF4-FFF2-40B4-BE49-F238E27FC236}">
                <a16:creationId xmlns:a16="http://schemas.microsoft.com/office/drawing/2014/main" id="{7659B57C-631E-CF41-8CE0-79E91E7188EE}"/>
              </a:ext>
            </a:extLst>
          </p:cNvPr>
          <p:cNvGrpSpPr/>
          <p:nvPr/>
        </p:nvGrpSpPr>
        <p:grpSpPr>
          <a:xfrm>
            <a:off x="6393237" y="3060556"/>
            <a:ext cx="2074831" cy="2883269"/>
            <a:chOff x="7153038" y="2457519"/>
            <a:chExt cx="2509087" cy="3486730"/>
          </a:xfrm>
        </p:grpSpPr>
        <p:grpSp>
          <p:nvGrpSpPr>
            <p:cNvPr id="134" name="群組 133">
              <a:extLst>
                <a:ext uri="{FF2B5EF4-FFF2-40B4-BE49-F238E27FC236}">
                  <a16:creationId xmlns:a16="http://schemas.microsoft.com/office/drawing/2014/main" id="{652CA346-C700-A346-B0F3-C3FEF9FEE573}"/>
                </a:ext>
              </a:extLst>
            </p:cNvPr>
            <p:cNvGrpSpPr/>
            <p:nvPr/>
          </p:nvGrpSpPr>
          <p:grpSpPr>
            <a:xfrm>
              <a:off x="7978319" y="4346006"/>
              <a:ext cx="1683806" cy="764565"/>
              <a:chOff x="9082937" y="3460576"/>
              <a:chExt cx="1683806" cy="764565"/>
            </a:xfrm>
          </p:grpSpPr>
          <p:sp>
            <p:nvSpPr>
              <p:cNvPr id="136" name="圓角矩形 135">
                <a:extLst>
                  <a:ext uri="{FF2B5EF4-FFF2-40B4-BE49-F238E27FC236}">
                    <a16:creationId xmlns:a16="http://schemas.microsoft.com/office/drawing/2014/main" id="{4F46463E-F69E-DD49-9ECD-BE69840FE442}"/>
                  </a:ext>
                </a:extLst>
              </p:cNvPr>
              <p:cNvSpPr/>
              <p:nvPr/>
            </p:nvSpPr>
            <p:spPr>
              <a:xfrm>
                <a:off x="9082937" y="3460576"/>
                <a:ext cx="1683806" cy="764565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zh-TW" altLang="en-US"/>
              </a:p>
            </p:txBody>
          </p:sp>
          <p:sp>
            <p:nvSpPr>
              <p:cNvPr id="137" name="文字方塊 77">
                <a:extLst>
                  <a:ext uri="{FF2B5EF4-FFF2-40B4-BE49-F238E27FC236}">
                    <a16:creationId xmlns:a16="http://schemas.microsoft.com/office/drawing/2014/main" id="{6D223D1B-B97C-454D-B303-2C5B5DA0698D}"/>
                  </a:ext>
                </a:extLst>
              </p:cNvPr>
              <p:cNvSpPr txBox="1"/>
              <p:nvPr/>
            </p:nvSpPr>
            <p:spPr>
              <a:xfrm>
                <a:off x="9429016" y="3552712"/>
                <a:ext cx="1332024" cy="6327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en-US" altLang="zh-TW" sz="2800" dirty="0">
                    <a:solidFill>
                      <a:sysClr val="windowText" lastClr="000000"/>
                    </a:solidFill>
                  </a:rPr>
                  <a:t>Buffer</a:t>
                </a:r>
                <a:endParaRPr kumimoji="1" lang="zh-TW" altLang="en-US" sz="2800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135" name="弧形向下箭號 134">
              <a:extLst>
                <a:ext uri="{FF2B5EF4-FFF2-40B4-BE49-F238E27FC236}">
                  <a16:creationId xmlns:a16="http://schemas.microsoft.com/office/drawing/2014/main" id="{06F4504B-DF84-5F46-8EEA-C43ACA81D58C}"/>
                </a:ext>
              </a:extLst>
            </p:cNvPr>
            <p:cNvSpPr/>
            <p:nvPr/>
          </p:nvSpPr>
          <p:spPr>
            <a:xfrm rot="18160979" flipV="1">
              <a:off x="6085848" y="3524709"/>
              <a:ext cx="3486730" cy="1352349"/>
            </a:xfrm>
            <a:prstGeom prst="curvedDownArrow">
              <a:avLst>
                <a:gd name="adj1" fmla="val 12997"/>
                <a:gd name="adj2" fmla="val 32074"/>
                <a:gd name="adj3" fmla="val 25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TW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TW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518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PC+2 or 4 vs PC+4 always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15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1DB4BFE2-51D7-2248-A4C1-173E0E1FB2F1}"/>
              </a:ext>
            </a:extLst>
          </p:cNvPr>
          <p:cNvGrpSpPr/>
          <p:nvPr/>
        </p:nvGrpSpPr>
        <p:grpSpPr>
          <a:xfrm>
            <a:off x="774007" y="1458410"/>
            <a:ext cx="2563288" cy="1022745"/>
            <a:chOff x="731170" y="1940280"/>
            <a:chExt cx="6628981" cy="644112"/>
          </a:xfrm>
          <a:solidFill>
            <a:srgbClr val="00FDFF"/>
          </a:solidFill>
        </p:grpSpPr>
        <p:sp>
          <p:nvSpPr>
            <p:cNvPr id="10" name="圓角矩形 9">
              <a:extLst>
                <a:ext uri="{FF2B5EF4-FFF2-40B4-BE49-F238E27FC236}">
                  <a16:creationId xmlns:a16="http://schemas.microsoft.com/office/drawing/2014/main" id="{62131841-376B-ED45-A458-7A6D311FEFA9}"/>
                </a:ext>
              </a:extLst>
            </p:cNvPr>
            <p:cNvSpPr/>
            <p:nvPr/>
          </p:nvSpPr>
          <p:spPr>
            <a:xfrm>
              <a:off x="731170" y="1940280"/>
              <a:ext cx="6628981" cy="644112"/>
            </a:xfrm>
            <a:prstGeom prst="roundRect">
              <a:avLst>
                <a:gd name="adj" fmla="val 41433"/>
              </a:avLst>
            </a:prstGeom>
            <a:grpFill/>
            <a:ln>
              <a:solidFill>
                <a:srgbClr val="00FDFF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E0405904-1637-5447-B36A-C1062425C526}"/>
                </a:ext>
              </a:extLst>
            </p:cNvPr>
            <p:cNvSpPr txBox="1"/>
            <p:nvPr/>
          </p:nvSpPr>
          <p:spPr>
            <a:xfrm>
              <a:off x="1010161" y="2093201"/>
              <a:ext cx="6070996" cy="3295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PC + 2or4</a:t>
              </a:r>
            </a:p>
          </p:txBody>
        </p:sp>
      </p:grp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793B2F74-A9ED-FA45-A802-37538BD7C8E5}"/>
              </a:ext>
            </a:extLst>
          </p:cNvPr>
          <p:cNvGrpSpPr/>
          <p:nvPr/>
        </p:nvGrpSpPr>
        <p:grpSpPr>
          <a:xfrm>
            <a:off x="5440606" y="1506660"/>
            <a:ext cx="2563288" cy="1022745"/>
            <a:chOff x="731170" y="1940280"/>
            <a:chExt cx="6628981" cy="644112"/>
          </a:xfrm>
          <a:solidFill>
            <a:srgbClr val="00FDFF"/>
          </a:solidFill>
        </p:grpSpPr>
        <p:sp>
          <p:nvSpPr>
            <p:cNvPr id="21" name="圓角矩形 20">
              <a:extLst>
                <a:ext uri="{FF2B5EF4-FFF2-40B4-BE49-F238E27FC236}">
                  <a16:creationId xmlns:a16="http://schemas.microsoft.com/office/drawing/2014/main" id="{9142F095-8661-7F4D-AD23-F9838D8720A9}"/>
                </a:ext>
              </a:extLst>
            </p:cNvPr>
            <p:cNvSpPr/>
            <p:nvPr/>
          </p:nvSpPr>
          <p:spPr>
            <a:xfrm>
              <a:off x="731170" y="1940280"/>
              <a:ext cx="6628981" cy="644112"/>
            </a:xfrm>
            <a:prstGeom prst="roundRect">
              <a:avLst>
                <a:gd name="adj" fmla="val 41433"/>
              </a:avLst>
            </a:prstGeom>
            <a:grpFill/>
            <a:ln>
              <a:solidFill>
                <a:srgbClr val="00FDFF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2D551AD0-A136-8E40-AEF9-84EABC6EEA6E}"/>
                </a:ext>
              </a:extLst>
            </p:cNvPr>
            <p:cNvSpPr txBox="1"/>
            <p:nvPr/>
          </p:nvSpPr>
          <p:spPr>
            <a:xfrm>
              <a:off x="1010161" y="2093201"/>
              <a:ext cx="6070996" cy="3295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PC + 4 always</a:t>
              </a:r>
            </a:p>
          </p:txBody>
        </p:sp>
      </p:grpSp>
      <p:grpSp>
        <p:nvGrpSpPr>
          <p:cNvPr id="35" name="群組 34">
            <a:extLst>
              <a:ext uri="{FF2B5EF4-FFF2-40B4-BE49-F238E27FC236}">
                <a16:creationId xmlns:a16="http://schemas.microsoft.com/office/drawing/2014/main" id="{A32DB821-AC85-6C41-A9B2-9D213CBA6E36}"/>
              </a:ext>
            </a:extLst>
          </p:cNvPr>
          <p:cNvGrpSpPr/>
          <p:nvPr/>
        </p:nvGrpSpPr>
        <p:grpSpPr>
          <a:xfrm>
            <a:off x="3140465" y="2588209"/>
            <a:ext cx="2563288" cy="820449"/>
            <a:chOff x="731170" y="1940280"/>
            <a:chExt cx="6628981" cy="1077253"/>
          </a:xfrm>
        </p:grpSpPr>
        <p:sp>
          <p:nvSpPr>
            <p:cNvPr id="36" name="圓角矩形 35">
              <a:extLst>
                <a:ext uri="{FF2B5EF4-FFF2-40B4-BE49-F238E27FC236}">
                  <a16:creationId xmlns:a16="http://schemas.microsoft.com/office/drawing/2014/main" id="{293987D0-34DB-764A-BABF-3CFBC52CE03F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AB66D5D2-5E3D-284C-ABEF-A2EB271E710D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Area</a:t>
              </a:r>
            </a:p>
          </p:txBody>
        </p:sp>
      </p:grpSp>
      <p:grpSp>
        <p:nvGrpSpPr>
          <p:cNvPr id="49" name="群組 48">
            <a:extLst>
              <a:ext uri="{FF2B5EF4-FFF2-40B4-BE49-F238E27FC236}">
                <a16:creationId xmlns:a16="http://schemas.microsoft.com/office/drawing/2014/main" id="{659EE43F-3C88-8B42-BE6B-D85181FB0246}"/>
              </a:ext>
            </a:extLst>
          </p:cNvPr>
          <p:cNvGrpSpPr/>
          <p:nvPr/>
        </p:nvGrpSpPr>
        <p:grpSpPr>
          <a:xfrm>
            <a:off x="931540" y="2588209"/>
            <a:ext cx="2102865" cy="820449"/>
            <a:chOff x="731170" y="1940280"/>
            <a:chExt cx="6628981" cy="1077253"/>
          </a:xfrm>
        </p:grpSpPr>
        <p:sp>
          <p:nvSpPr>
            <p:cNvPr id="50" name="圓角矩形 49">
              <a:extLst>
                <a:ext uri="{FF2B5EF4-FFF2-40B4-BE49-F238E27FC236}">
                  <a16:creationId xmlns:a16="http://schemas.microsoft.com/office/drawing/2014/main" id="{EB1D2EFA-71B2-BE45-9A29-E75BFF65D5EC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1" name="文字方塊 50">
              <a:extLst>
                <a:ext uri="{FF2B5EF4-FFF2-40B4-BE49-F238E27FC236}">
                  <a16:creationId xmlns:a16="http://schemas.microsoft.com/office/drawing/2014/main" id="{883B5A05-7E5B-E34C-BF41-1F343B943218}"/>
                </a:ext>
              </a:extLst>
            </p:cNvPr>
            <p:cNvSpPr txBox="1"/>
            <p:nvPr/>
          </p:nvSpPr>
          <p:spPr>
            <a:xfrm>
              <a:off x="1010160" y="2140508"/>
              <a:ext cx="6070995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216509 </a:t>
              </a:r>
              <a:r>
                <a:rPr kumimoji="1" lang="en-US" altLang="zh-TW" sz="20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um</a:t>
              </a:r>
              <a:r>
                <a:rPr kumimoji="1" lang="en-US" altLang="zh-TW" sz="2000" b="1" baseline="30000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2</a:t>
              </a:r>
              <a:endParaRPr kumimoji="1" lang="en-US" altLang="zh-TW" sz="2800" b="1" baseline="30000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C2D6FCFF-9A9D-684B-9A67-012B50D544A3}"/>
              </a:ext>
            </a:extLst>
          </p:cNvPr>
          <p:cNvGrpSpPr/>
          <p:nvPr/>
        </p:nvGrpSpPr>
        <p:grpSpPr>
          <a:xfrm>
            <a:off x="5743050" y="2619607"/>
            <a:ext cx="2102865" cy="820449"/>
            <a:chOff x="731170" y="1940280"/>
            <a:chExt cx="6628981" cy="1077253"/>
          </a:xfrm>
        </p:grpSpPr>
        <p:sp>
          <p:nvSpPr>
            <p:cNvPr id="53" name="圓角矩形 52">
              <a:extLst>
                <a:ext uri="{FF2B5EF4-FFF2-40B4-BE49-F238E27FC236}">
                  <a16:creationId xmlns:a16="http://schemas.microsoft.com/office/drawing/2014/main" id="{DFFFD4E1-78B2-8344-ABAF-977C700C6867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1C41A255-4BC3-3344-9CEA-165E2E023F2D}"/>
                </a:ext>
              </a:extLst>
            </p:cNvPr>
            <p:cNvSpPr txBox="1"/>
            <p:nvPr/>
          </p:nvSpPr>
          <p:spPr>
            <a:xfrm>
              <a:off x="1010160" y="2140508"/>
              <a:ext cx="6070995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212529 </a:t>
              </a:r>
              <a:r>
                <a:rPr kumimoji="1" lang="en-US" altLang="zh-TW" sz="20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um</a:t>
              </a:r>
              <a:r>
                <a:rPr kumimoji="1" lang="en-US" altLang="zh-TW" sz="2000" b="1" baseline="30000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2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群組 56">
            <a:extLst>
              <a:ext uri="{FF2B5EF4-FFF2-40B4-BE49-F238E27FC236}">
                <a16:creationId xmlns:a16="http://schemas.microsoft.com/office/drawing/2014/main" id="{C5431B87-8761-F345-95A6-037F3EC0906D}"/>
              </a:ext>
            </a:extLst>
          </p:cNvPr>
          <p:cNvGrpSpPr/>
          <p:nvPr/>
        </p:nvGrpSpPr>
        <p:grpSpPr>
          <a:xfrm>
            <a:off x="5743048" y="3472780"/>
            <a:ext cx="2102865" cy="820449"/>
            <a:chOff x="731170" y="1940280"/>
            <a:chExt cx="6628981" cy="1077253"/>
          </a:xfrm>
        </p:grpSpPr>
        <p:sp>
          <p:nvSpPr>
            <p:cNvPr id="58" name="圓角矩形 57">
              <a:extLst>
                <a:ext uri="{FF2B5EF4-FFF2-40B4-BE49-F238E27FC236}">
                  <a16:creationId xmlns:a16="http://schemas.microsoft.com/office/drawing/2014/main" id="{50AF3E22-E948-EB44-85D8-43E1BA3BD44D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9" name="文字方塊 58">
              <a:extLst>
                <a:ext uri="{FF2B5EF4-FFF2-40B4-BE49-F238E27FC236}">
                  <a16:creationId xmlns:a16="http://schemas.microsoft.com/office/drawing/2014/main" id="{912B3993-6663-904C-B967-71E8356A527E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3 </a:t>
              </a:r>
              <a:r>
                <a:rPr kumimoji="1" lang="en-US" altLang="zh-TW" sz="20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ns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60" name="群組 59">
            <a:extLst>
              <a:ext uri="{FF2B5EF4-FFF2-40B4-BE49-F238E27FC236}">
                <a16:creationId xmlns:a16="http://schemas.microsoft.com/office/drawing/2014/main" id="{C1B84BDA-18F3-364E-AE04-A068CF353C29}"/>
              </a:ext>
            </a:extLst>
          </p:cNvPr>
          <p:cNvGrpSpPr/>
          <p:nvPr/>
        </p:nvGrpSpPr>
        <p:grpSpPr>
          <a:xfrm>
            <a:off x="931540" y="3472779"/>
            <a:ext cx="2102865" cy="820449"/>
            <a:chOff x="731170" y="1940280"/>
            <a:chExt cx="6628981" cy="1077253"/>
          </a:xfrm>
        </p:grpSpPr>
        <p:sp>
          <p:nvSpPr>
            <p:cNvPr id="63" name="圓角矩形 62">
              <a:extLst>
                <a:ext uri="{FF2B5EF4-FFF2-40B4-BE49-F238E27FC236}">
                  <a16:creationId xmlns:a16="http://schemas.microsoft.com/office/drawing/2014/main" id="{88A7EDC1-AF8D-4448-B1AF-BEC94870615F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64" name="文字方塊 63">
              <a:extLst>
                <a:ext uri="{FF2B5EF4-FFF2-40B4-BE49-F238E27FC236}">
                  <a16:creationId xmlns:a16="http://schemas.microsoft.com/office/drawing/2014/main" id="{6F179527-DD15-C149-9E7B-5AA2707A1739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3 </a:t>
              </a:r>
              <a:r>
                <a:rPr kumimoji="1" lang="en-US" altLang="zh-TW" sz="20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ns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65" name="群組 64">
            <a:extLst>
              <a:ext uri="{FF2B5EF4-FFF2-40B4-BE49-F238E27FC236}">
                <a16:creationId xmlns:a16="http://schemas.microsoft.com/office/drawing/2014/main" id="{A0AB37A7-BC1D-594F-AA2D-2EBDC09202E1}"/>
              </a:ext>
            </a:extLst>
          </p:cNvPr>
          <p:cNvGrpSpPr/>
          <p:nvPr/>
        </p:nvGrpSpPr>
        <p:grpSpPr>
          <a:xfrm>
            <a:off x="931538" y="4357349"/>
            <a:ext cx="2102865" cy="820449"/>
            <a:chOff x="731170" y="1940280"/>
            <a:chExt cx="6628981" cy="1077253"/>
          </a:xfrm>
        </p:grpSpPr>
        <p:sp>
          <p:nvSpPr>
            <p:cNvPr id="69" name="圓角矩形 68">
              <a:extLst>
                <a:ext uri="{FF2B5EF4-FFF2-40B4-BE49-F238E27FC236}">
                  <a16:creationId xmlns:a16="http://schemas.microsoft.com/office/drawing/2014/main" id="{8368FE4E-6D75-9149-A6B7-C40A766AD253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70" name="文字方塊 69">
              <a:extLst>
                <a:ext uri="{FF2B5EF4-FFF2-40B4-BE49-F238E27FC236}">
                  <a16:creationId xmlns:a16="http://schemas.microsoft.com/office/drawing/2014/main" id="{04B80DD3-E11D-FE44-BDAC-ED406D4F38EA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1573.5 </a:t>
              </a:r>
              <a:r>
                <a:rPr kumimoji="1" lang="en-US" altLang="zh-TW" sz="20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ns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群組 70">
            <a:extLst>
              <a:ext uri="{FF2B5EF4-FFF2-40B4-BE49-F238E27FC236}">
                <a16:creationId xmlns:a16="http://schemas.microsoft.com/office/drawing/2014/main" id="{581CAC3C-F702-884F-BF22-9A3A29B74AE2}"/>
              </a:ext>
            </a:extLst>
          </p:cNvPr>
          <p:cNvGrpSpPr/>
          <p:nvPr/>
        </p:nvGrpSpPr>
        <p:grpSpPr>
          <a:xfrm>
            <a:off x="5743046" y="4357348"/>
            <a:ext cx="2102865" cy="820449"/>
            <a:chOff x="731170" y="1940280"/>
            <a:chExt cx="6628981" cy="1077253"/>
          </a:xfrm>
        </p:grpSpPr>
        <p:sp>
          <p:nvSpPr>
            <p:cNvPr id="72" name="圓角矩形 71">
              <a:extLst>
                <a:ext uri="{FF2B5EF4-FFF2-40B4-BE49-F238E27FC236}">
                  <a16:creationId xmlns:a16="http://schemas.microsoft.com/office/drawing/2014/main" id="{9FA78AF6-F78D-C44A-A976-16829692DFE4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73" name="文字方塊 72">
              <a:extLst>
                <a:ext uri="{FF2B5EF4-FFF2-40B4-BE49-F238E27FC236}">
                  <a16:creationId xmlns:a16="http://schemas.microsoft.com/office/drawing/2014/main" id="{23680787-F8A7-DF4D-8C87-94E68CE14D15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1642.5 </a:t>
              </a:r>
              <a:r>
                <a:rPr kumimoji="1" lang="en-US" altLang="zh-TW" sz="20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ns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群組 76">
            <a:extLst>
              <a:ext uri="{FF2B5EF4-FFF2-40B4-BE49-F238E27FC236}">
                <a16:creationId xmlns:a16="http://schemas.microsoft.com/office/drawing/2014/main" id="{4A912DD3-F430-FD46-BE37-52D8D6C5502D}"/>
              </a:ext>
            </a:extLst>
          </p:cNvPr>
          <p:cNvGrpSpPr/>
          <p:nvPr/>
        </p:nvGrpSpPr>
        <p:grpSpPr>
          <a:xfrm>
            <a:off x="5743046" y="5316155"/>
            <a:ext cx="2102865" cy="820449"/>
            <a:chOff x="731170" y="1940280"/>
            <a:chExt cx="6628981" cy="1077253"/>
          </a:xfrm>
        </p:grpSpPr>
        <p:sp>
          <p:nvSpPr>
            <p:cNvPr id="78" name="圓角矩形 77">
              <a:extLst>
                <a:ext uri="{FF2B5EF4-FFF2-40B4-BE49-F238E27FC236}">
                  <a16:creationId xmlns:a16="http://schemas.microsoft.com/office/drawing/2014/main" id="{CC84E926-3CF5-CE4D-9B0F-BFE58C30C8FC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79" name="文字方塊 78">
              <a:extLst>
                <a:ext uri="{FF2B5EF4-FFF2-40B4-BE49-F238E27FC236}">
                  <a16:creationId xmlns:a16="http://schemas.microsoft.com/office/drawing/2014/main" id="{C05101BC-EFAA-6045-A126-7432042443E9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3.491E+8</a:t>
              </a:r>
            </a:p>
          </p:txBody>
        </p:sp>
      </p:grpSp>
      <p:grpSp>
        <p:nvGrpSpPr>
          <p:cNvPr id="80" name="群組 79">
            <a:extLst>
              <a:ext uri="{FF2B5EF4-FFF2-40B4-BE49-F238E27FC236}">
                <a16:creationId xmlns:a16="http://schemas.microsoft.com/office/drawing/2014/main" id="{14A96B18-C046-214F-9641-BBBB7F799401}"/>
              </a:ext>
            </a:extLst>
          </p:cNvPr>
          <p:cNvGrpSpPr/>
          <p:nvPr/>
        </p:nvGrpSpPr>
        <p:grpSpPr>
          <a:xfrm>
            <a:off x="931538" y="5284852"/>
            <a:ext cx="2102865" cy="820449"/>
            <a:chOff x="731170" y="1940280"/>
            <a:chExt cx="6628981" cy="1077253"/>
          </a:xfrm>
        </p:grpSpPr>
        <p:sp>
          <p:nvSpPr>
            <p:cNvPr id="81" name="圓角矩形 80">
              <a:extLst>
                <a:ext uri="{FF2B5EF4-FFF2-40B4-BE49-F238E27FC236}">
                  <a16:creationId xmlns:a16="http://schemas.microsoft.com/office/drawing/2014/main" id="{F95362C4-A083-4E4B-BEF1-5FDC10B68460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82" name="文字方塊 81">
              <a:extLst>
                <a:ext uri="{FF2B5EF4-FFF2-40B4-BE49-F238E27FC236}">
                  <a16:creationId xmlns:a16="http://schemas.microsoft.com/office/drawing/2014/main" id="{BA29DCE2-5437-2A45-A0CA-D3A99B71E394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3.407E+8</a:t>
              </a:r>
            </a:p>
          </p:txBody>
        </p:sp>
      </p:grpSp>
      <p:grpSp>
        <p:nvGrpSpPr>
          <p:cNvPr id="83" name="群組 82">
            <a:extLst>
              <a:ext uri="{FF2B5EF4-FFF2-40B4-BE49-F238E27FC236}">
                <a16:creationId xmlns:a16="http://schemas.microsoft.com/office/drawing/2014/main" id="{5826DA93-6183-A646-B809-4DB00CC9F230}"/>
              </a:ext>
            </a:extLst>
          </p:cNvPr>
          <p:cNvGrpSpPr/>
          <p:nvPr/>
        </p:nvGrpSpPr>
        <p:grpSpPr>
          <a:xfrm>
            <a:off x="3122907" y="3479339"/>
            <a:ext cx="2563288" cy="820449"/>
            <a:chOff x="731170" y="1940280"/>
            <a:chExt cx="6628981" cy="1077253"/>
          </a:xfrm>
        </p:grpSpPr>
        <p:sp>
          <p:nvSpPr>
            <p:cNvPr id="84" name="圓角矩形 83">
              <a:extLst>
                <a:ext uri="{FF2B5EF4-FFF2-40B4-BE49-F238E27FC236}">
                  <a16:creationId xmlns:a16="http://schemas.microsoft.com/office/drawing/2014/main" id="{6C4E263B-32EE-4D47-BC99-7C0C11B29978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85" name="文字方塊 84">
              <a:extLst>
                <a:ext uri="{FF2B5EF4-FFF2-40B4-BE49-F238E27FC236}">
                  <a16:creationId xmlns:a16="http://schemas.microsoft.com/office/drawing/2014/main" id="{4BD35B48-4E8C-414C-B36C-88E290282D65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Cycle</a:t>
              </a:r>
            </a:p>
          </p:txBody>
        </p:sp>
      </p:grpSp>
      <p:grpSp>
        <p:nvGrpSpPr>
          <p:cNvPr id="86" name="群組 85">
            <a:extLst>
              <a:ext uri="{FF2B5EF4-FFF2-40B4-BE49-F238E27FC236}">
                <a16:creationId xmlns:a16="http://schemas.microsoft.com/office/drawing/2014/main" id="{13A3510E-CB95-3942-A337-2BDE4D036C44}"/>
              </a:ext>
            </a:extLst>
          </p:cNvPr>
          <p:cNvGrpSpPr/>
          <p:nvPr/>
        </p:nvGrpSpPr>
        <p:grpSpPr>
          <a:xfrm>
            <a:off x="3140465" y="4370469"/>
            <a:ext cx="2563288" cy="820449"/>
            <a:chOff x="731170" y="1940280"/>
            <a:chExt cx="6628981" cy="1077253"/>
          </a:xfrm>
        </p:grpSpPr>
        <p:sp>
          <p:nvSpPr>
            <p:cNvPr id="87" name="圓角矩形 86">
              <a:extLst>
                <a:ext uri="{FF2B5EF4-FFF2-40B4-BE49-F238E27FC236}">
                  <a16:creationId xmlns:a16="http://schemas.microsoft.com/office/drawing/2014/main" id="{C0A7F601-D7C7-3D4B-A85A-C57E786C1305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88" name="文字方塊 87">
              <a:extLst>
                <a:ext uri="{FF2B5EF4-FFF2-40B4-BE49-F238E27FC236}">
                  <a16:creationId xmlns:a16="http://schemas.microsoft.com/office/drawing/2014/main" id="{5A66DC27-D150-0F4B-A99F-A2EF40A44B76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Time</a:t>
              </a:r>
            </a:p>
          </p:txBody>
        </p:sp>
      </p:grpSp>
      <p:grpSp>
        <p:nvGrpSpPr>
          <p:cNvPr id="90" name="群組 89">
            <a:extLst>
              <a:ext uri="{FF2B5EF4-FFF2-40B4-BE49-F238E27FC236}">
                <a16:creationId xmlns:a16="http://schemas.microsoft.com/office/drawing/2014/main" id="{2AF4392C-E276-0E46-B5D9-98185ED5B800}"/>
              </a:ext>
            </a:extLst>
          </p:cNvPr>
          <p:cNvGrpSpPr/>
          <p:nvPr/>
        </p:nvGrpSpPr>
        <p:grpSpPr>
          <a:xfrm>
            <a:off x="3122907" y="5324336"/>
            <a:ext cx="2563288" cy="820449"/>
            <a:chOff x="731170" y="1940280"/>
            <a:chExt cx="6628981" cy="1077253"/>
          </a:xfrm>
        </p:grpSpPr>
        <p:sp>
          <p:nvSpPr>
            <p:cNvPr id="91" name="圓角矩形 90">
              <a:extLst>
                <a:ext uri="{FF2B5EF4-FFF2-40B4-BE49-F238E27FC236}">
                  <a16:creationId xmlns:a16="http://schemas.microsoft.com/office/drawing/2014/main" id="{E996A0E0-CAE0-DB4B-B153-A25AC451341A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92" name="文字方塊 91">
              <a:extLst>
                <a:ext uri="{FF2B5EF4-FFF2-40B4-BE49-F238E27FC236}">
                  <a16:creationId xmlns:a16="http://schemas.microsoft.com/office/drawing/2014/main" id="{48198D75-6707-1448-A30A-C87F2720B113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686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AT</a:t>
              </a: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60B2C0D6-C3B5-BB42-A8F0-B84966DC9169}"/>
              </a:ext>
            </a:extLst>
          </p:cNvPr>
          <p:cNvGrpSpPr/>
          <p:nvPr/>
        </p:nvGrpSpPr>
        <p:grpSpPr>
          <a:xfrm>
            <a:off x="3337291" y="2659011"/>
            <a:ext cx="2211195" cy="3334302"/>
            <a:chOff x="3337291" y="2659011"/>
            <a:chExt cx="2211195" cy="3334302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58A0F915-EBC8-DF45-A950-7F75B63369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17416" r="50000"/>
            <a:stretch/>
          </p:blipFill>
          <p:spPr>
            <a:xfrm>
              <a:off x="4976986" y="2659011"/>
              <a:ext cx="571500" cy="596474"/>
            </a:xfrm>
            <a:prstGeom prst="rect">
              <a:avLst/>
            </a:prstGeom>
          </p:spPr>
        </p:pic>
        <p:pic>
          <p:nvPicPr>
            <p:cNvPr id="89" name="圖片 88">
              <a:extLst>
                <a:ext uri="{FF2B5EF4-FFF2-40B4-BE49-F238E27FC236}">
                  <a16:creationId xmlns:a16="http://schemas.microsoft.com/office/drawing/2014/main" id="{DFD11E82-723C-9A4A-9228-59A9135DB1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17416" r="50000"/>
            <a:stretch/>
          </p:blipFill>
          <p:spPr>
            <a:xfrm>
              <a:off x="3337291" y="4440164"/>
              <a:ext cx="571500" cy="596474"/>
            </a:xfrm>
            <a:prstGeom prst="rect">
              <a:avLst/>
            </a:prstGeom>
          </p:spPr>
        </p:pic>
        <p:pic>
          <p:nvPicPr>
            <p:cNvPr id="93" name="圖片 92">
              <a:extLst>
                <a:ext uri="{FF2B5EF4-FFF2-40B4-BE49-F238E27FC236}">
                  <a16:creationId xmlns:a16="http://schemas.microsoft.com/office/drawing/2014/main" id="{21E7E228-0F8E-0342-9EAE-01DAA1977A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17416" r="50000"/>
            <a:stretch/>
          </p:blipFill>
          <p:spPr>
            <a:xfrm>
              <a:off x="3337291" y="5396839"/>
              <a:ext cx="571500" cy="5964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6035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>
            <a:extLst>
              <a:ext uri="{FF2B5EF4-FFF2-40B4-BE49-F238E27FC236}">
                <a16:creationId xmlns:a16="http://schemas.microsoft.com/office/drawing/2014/main" id="{B541AE42-56E1-ED47-9896-14FB2CB1480E}"/>
              </a:ext>
            </a:extLst>
          </p:cNvPr>
          <p:cNvGrpSpPr/>
          <p:nvPr/>
        </p:nvGrpSpPr>
        <p:grpSpPr>
          <a:xfrm>
            <a:off x="5236419" y="4038870"/>
            <a:ext cx="3171050" cy="1285053"/>
            <a:chOff x="5236419" y="4038870"/>
            <a:chExt cx="3171050" cy="1285053"/>
          </a:xfrm>
        </p:grpSpPr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CB5ECF7B-6A34-7C42-AC90-0D303FE60FAF}"/>
                </a:ext>
              </a:extLst>
            </p:cNvPr>
            <p:cNvGrpSpPr/>
            <p:nvPr/>
          </p:nvGrpSpPr>
          <p:grpSpPr>
            <a:xfrm>
              <a:off x="5236419" y="4632619"/>
              <a:ext cx="3171050" cy="691304"/>
              <a:chOff x="5236419" y="4632619"/>
              <a:chExt cx="3171050" cy="691304"/>
            </a:xfrm>
          </p:grpSpPr>
          <p:sp>
            <p:nvSpPr>
              <p:cNvPr id="26" name="圓角矩形 25">
                <a:extLst>
                  <a:ext uri="{FF2B5EF4-FFF2-40B4-BE49-F238E27FC236}">
                    <a16:creationId xmlns:a16="http://schemas.microsoft.com/office/drawing/2014/main" id="{D9DEB73F-994E-4049-87BF-9414593F966F}"/>
                  </a:ext>
                </a:extLst>
              </p:cNvPr>
              <p:cNvSpPr/>
              <p:nvPr/>
            </p:nvSpPr>
            <p:spPr>
              <a:xfrm>
                <a:off x="5236419" y="4632619"/>
                <a:ext cx="1585525" cy="6913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zh-TW" altLang="en-US"/>
              </a:p>
            </p:txBody>
          </p:sp>
          <p:sp>
            <p:nvSpPr>
              <p:cNvPr id="27" name="圓角矩形 26">
                <a:extLst>
                  <a:ext uri="{FF2B5EF4-FFF2-40B4-BE49-F238E27FC236}">
                    <a16:creationId xmlns:a16="http://schemas.microsoft.com/office/drawing/2014/main" id="{57006A92-7376-9B48-A063-A66C44634FB8}"/>
                  </a:ext>
                </a:extLst>
              </p:cNvPr>
              <p:cNvSpPr/>
              <p:nvPr/>
            </p:nvSpPr>
            <p:spPr>
              <a:xfrm>
                <a:off x="6821944" y="4632619"/>
                <a:ext cx="1585525" cy="691304"/>
              </a:xfrm>
              <a:prstGeom prst="roundRect">
                <a:avLst/>
              </a:prstGeom>
              <a:solidFill>
                <a:srgbClr val="FFC000"/>
              </a:solid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zh-TW" altLang="en-US"/>
              </a:p>
            </p:txBody>
          </p:sp>
        </p:grpSp>
        <p:sp>
          <p:nvSpPr>
            <p:cNvPr id="32" name="向右箭號 31">
              <a:extLst>
                <a:ext uri="{FF2B5EF4-FFF2-40B4-BE49-F238E27FC236}">
                  <a16:creationId xmlns:a16="http://schemas.microsoft.com/office/drawing/2014/main" id="{F61D32CE-AB23-7E4E-B637-CE18D5E03525}"/>
                </a:ext>
              </a:extLst>
            </p:cNvPr>
            <p:cNvSpPr/>
            <p:nvPr/>
          </p:nvSpPr>
          <p:spPr>
            <a:xfrm flipH="1">
              <a:off x="6225217" y="4038870"/>
              <a:ext cx="1034898" cy="396607"/>
            </a:xfrm>
            <a:prstGeom prst="rightArrow">
              <a:avLst/>
            </a:prstGeom>
            <a:solidFill>
              <a:srgbClr val="FFFEA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PC+2 or 4 vs PC+4 always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16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057AC7C6-83C0-A84E-99AA-DB95CF6AD880}"/>
              </a:ext>
            </a:extLst>
          </p:cNvPr>
          <p:cNvGrpSpPr/>
          <p:nvPr/>
        </p:nvGrpSpPr>
        <p:grpSpPr>
          <a:xfrm>
            <a:off x="959005" y="1403575"/>
            <a:ext cx="6914373" cy="833570"/>
            <a:chOff x="931538" y="4357348"/>
            <a:chExt cx="6914373" cy="833570"/>
          </a:xfrm>
        </p:grpSpPr>
        <p:grpSp>
          <p:nvGrpSpPr>
            <p:cNvPr id="65" name="群組 64">
              <a:extLst>
                <a:ext uri="{FF2B5EF4-FFF2-40B4-BE49-F238E27FC236}">
                  <a16:creationId xmlns:a16="http://schemas.microsoft.com/office/drawing/2014/main" id="{A0AB37A7-BC1D-594F-AA2D-2EBDC09202E1}"/>
                </a:ext>
              </a:extLst>
            </p:cNvPr>
            <p:cNvGrpSpPr/>
            <p:nvPr/>
          </p:nvGrpSpPr>
          <p:grpSpPr>
            <a:xfrm>
              <a:off x="931538" y="4357349"/>
              <a:ext cx="2102865" cy="820449"/>
              <a:chOff x="731170" y="1940280"/>
              <a:chExt cx="6628981" cy="1077253"/>
            </a:xfrm>
          </p:grpSpPr>
          <p:sp>
            <p:nvSpPr>
              <p:cNvPr id="69" name="圓角矩形 68">
                <a:extLst>
                  <a:ext uri="{FF2B5EF4-FFF2-40B4-BE49-F238E27FC236}">
                    <a16:creationId xmlns:a16="http://schemas.microsoft.com/office/drawing/2014/main" id="{8368FE4E-6D75-9149-A6B7-C40A766AD253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0" name="文字方塊 69">
                <a:extLst>
                  <a:ext uri="{FF2B5EF4-FFF2-40B4-BE49-F238E27FC236}">
                    <a16:creationId xmlns:a16="http://schemas.microsoft.com/office/drawing/2014/main" id="{04B80DD3-E11D-FE44-BDAC-ED406D4F38EA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1573.5 </a:t>
                </a:r>
                <a:r>
                  <a:rPr kumimoji="1" lang="en-US" altLang="zh-TW" sz="20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ns</a:t>
                </a:r>
                <a:endPara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1" name="群組 70">
              <a:extLst>
                <a:ext uri="{FF2B5EF4-FFF2-40B4-BE49-F238E27FC236}">
                  <a16:creationId xmlns:a16="http://schemas.microsoft.com/office/drawing/2014/main" id="{581CAC3C-F702-884F-BF22-9A3A29B74AE2}"/>
                </a:ext>
              </a:extLst>
            </p:cNvPr>
            <p:cNvGrpSpPr/>
            <p:nvPr/>
          </p:nvGrpSpPr>
          <p:grpSpPr>
            <a:xfrm>
              <a:off x="5743046" y="4357348"/>
              <a:ext cx="2102865" cy="820449"/>
              <a:chOff x="731170" y="1940280"/>
              <a:chExt cx="6628981" cy="1077253"/>
            </a:xfrm>
          </p:grpSpPr>
          <p:sp>
            <p:nvSpPr>
              <p:cNvPr id="72" name="圓角矩形 71">
                <a:extLst>
                  <a:ext uri="{FF2B5EF4-FFF2-40B4-BE49-F238E27FC236}">
                    <a16:creationId xmlns:a16="http://schemas.microsoft.com/office/drawing/2014/main" id="{9FA78AF6-F78D-C44A-A976-16829692DFE4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3" name="文字方塊 72">
                <a:extLst>
                  <a:ext uri="{FF2B5EF4-FFF2-40B4-BE49-F238E27FC236}">
                    <a16:creationId xmlns:a16="http://schemas.microsoft.com/office/drawing/2014/main" id="{23680787-F8A7-DF4D-8C87-94E68CE14D15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1642.5 </a:t>
                </a:r>
                <a:r>
                  <a:rPr kumimoji="1" lang="en-US" altLang="zh-TW" sz="20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ns</a:t>
                </a:r>
                <a:endPara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6" name="群組 85">
              <a:extLst>
                <a:ext uri="{FF2B5EF4-FFF2-40B4-BE49-F238E27FC236}">
                  <a16:creationId xmlns:a16="http://schemas.microsoft.com/office/drawing/2014/main" id="{13A3510E-CB95-3942-A337-2BDE4D036C44}"/>
                </a:ext>
              </a:extLst>
            </p:cNvPr>
            <p:cNvGrpSpPr/>
            <p:nvPr/>
          </p:nvGrpSpPr>
          <p:grpSpPr>
            <a:xfrm>
              <a:off x="3140465" y="4370469"/>
              <a:ext cx="2563288" cy="820449"/>
              <a:chOff x="731170" y="1940280"/>
              <a:chExt cx="6628981" cy="1077253"/>
            </a:xfrm>
          </p:grpSpPr>
          <p:sp>
            <p:nvSpPr>
              <p:cNvPr id="87" name="圓角矩形 86">
                <a:extLst>
                  <a:ext uri="{FF2B5EF4-FFF2-40B4-BE49-F238E27FC236}">
                    <a16:creationId xmlns:a16="http://schemas.microsoft.com/office/drawing/2014/main" id="{C0A7F601-D7C7-3D4B-A85A-C57E786C1305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5A66DC27-D150-0F4B-A99F-A2EF40A44B76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Time</a:t>
                </a:r>
              </a:p>
            </p:txBody>
          </p:sp>
        </p:grpSp>
      </p:grpSp>
      <p:pic>
        <p:nvPicPr>
          <p:cNvPr id="89" name="圖片 88">
            <a:extLst>
              <a:ext uri="{FF2B5EF4-FFF2-40B4-BE49-F238E27FC236}">
                <a16:creationId xmlns:a16="http://schemas.microsoft.com/office/drawing/2014/main" id="{DFD11E82-723C-9A4A-9228-59A9135DB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7416" r="50000"/>
          <a:stretch/>
        </p:blipFill>
        <p:spPr>
          <a:xfrm>
            <a:off x="3414413" y="1515562"/>
            <a:ext cx="571500" cy="596474"/>
          </a:xfrm>
          <a:prstGeom prst="rect">
            <a:avLst/>
          </a:prstGeom>
        </p:spPr>
      </p:pic>
      <p:grpSp>
        <p:nvGrpSpPr>
          <p:cNvPr id="5" name="群組 4">
            <a:extLst>
              <a:ext uri="{FF2B5EF4-FFF2-40B4-BE49-F238E27FC236}">
                <a16:creationId xmlns:a16="http://schemas.microsoft.com/office/drawing/2014/main" id="{B616EEC2-8B15-EC48-999D-66726FF8FC3A}"/>
              </a:ext>
            </a:extLst>
          </p:cNvPr>
          <p:cNvGrpSpPr/>
          <p:nvPr/>
        </p:nvGrpSpPr>
        <p:grpSpPr>
          <a:xfrm>
            <a:off x="1502549" y="2287168"/>
            <a:ext cx="5856718" cy="1879435"/>
            <a:chOff x="1502549" y="2287168"/>
            <a:chExt cx="5856718" cy="1879435"/>
          </a:xfrm>
        </p:grpSpPr>
        <p:sp>
          <p:nvSpPr>
            <p:cNvPr id="19" name="圓角矩形 18">
              <a:extLst>
                <a:ext uri="{FF2B5EF4-FFF2-40B4-BE49-F238E27FC236}">
                  <a16:creationId xmlns:a16="http://schemas.microsoft.com/office/drawing/2014/main" id="{A1640AFE-F80E-B246-8160-E91966B19D6E}"/>
                </a:ext>
              </a:extLst>
            </p:cNvPr>
            <p:cNvSpPr/>
            <p:nvPr/>
          </p:nvSpPr>
          <p:spPr>
            <a:xfrm>
              <a:off x="1502549" y="2287168"/>
              <a:ext cx="5856718" cy="1469584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2D8EFE4D-1F41-CF4E-AFA7-D717FF6C13E6}"/>
                </a:ext>
              </a:extLst>
            </p:cNvPr>
            <p:cNvSpPr txBox="1"/>
            <p:nvPr/>
          </p:nvSpPr>
          <p:spPr>
            <a:xfrm>
              <a:off x="1664235" y="2412277"/>
              <a:ext cx="549672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6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PC always +4 encounters Jump or Branch</a:t>
              </a:r>
            </a:p>
            <a:p>
              <a:pPr algn="ctr"/>
              <a:endParaRPr kumimoji="1" lang="en-US" altLang="zh-TW" sz="36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C1298EFB-0AE6-7248-A3C9-79D2A5ABD12B}"/>
              </a:ext>
            </a:extLst>
          </p:cNvPr>
          <p:cNvSpPr txBox="1"/>
          <p:nvPr/>
        </p:nvSpPr>
        <p:spPr>
          <a:xfrm>
            <a:off x="5066252" y="4704352"/>
            <a:ext cx="1925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Flush</a:t>
            </a: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16D011E8-E89A-1845-B887-B01EF15265B7}"/>
              </a:ext>
            </a:extLst>
          </p:cNvPr>
          <p:cNvGrpSpPr/>
          <p:nvPr/>
        </p:nvGrpSpPr>
        <p:grpSpPr>
          <a:xfrm>
            <a:off x="996435" y="4064819"/>
            <a:ext cx="3171050" cy="1246795"/>
            <a:chOff x="996435" y="4064819"/>
            <a:chExt cx="3171050" cy="1246795"/>
          </a:xfrm>
        </p:grpSpPr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BDED7388-D1A3-CC44-995C-97D567335727}"/>
                </a:ext>
              </a:extLst>
            </p:cNvPr>
            <p:cNvGrpSpPr/>
            <p:nvPr/>
          </p:nvGrpSpPr>
          <p:grpSpPr>
            <a:xfrm>
              <a:off x="996435" y="4620310"/>
              <a:ext cx="3171050" cy="691304"/>
              <a:chOff x="996435" y="4620310"/>
              <a:chExt cx="3171050" cy="691304"/>
            </a:xfrm>
          </p:grpSpPr>
          <p:sp>
            <p:nvSpPr>
              <p:cNvPr id="24" name="圓角矩形 23">
                <a:extLst>
                  <a:ext uri="{FF2B5EF4-FFF2-40B4-BE49-F238E27FC236}">
                    <a16:creationId xmlns:a16="http://schemas.microsoft.com/office/drawing/2014/main" id="{46DE31EE-35D8-AC4F-8CA5-5610A7F9CDB1}"/>
                  </a:ext>
                </a:extLst>
              </p:cNvPr>
              <p:cNvSpPr/>
              <p:nvPr/>
            </p:nvSpPr>
            <p:spPr>
              <a:xfrm>
                <a:off x="2581960" y="4620310"/>
                <a:ext cx="1585525" cy="6913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zh-TW" altLang="en-US"/>
              </a:p>
            </p:txBody>
          </p:sp>
          <p:sp>
            <p:nvSpPr>
              <p:cNvPr id="25" name="圓角矩形 24">
                <a:extLst>
                  <a:ext uri="{FF2B5EF4-FFF2-40B4-BE49-F238E27FC236}">
                    <a16:creationId xmlns:a16="http://schemas.microsoft.com/office/drawing/2014/main" id="{81959B2C-5BBF-D743-93F9-D1C2F2DBFB4E}"/>
                  </a:ext>
                </a:extLst>
              </p:cNvPr>
              <p:cNvSpPr/>
              <p:nvPr/>
            </p:nvSpPr>
            <p:spPr>
              <a:xfrm>
                <a:off x="996435" y="4620310"/>
                <a:ext cx="1585525" cy="691304"/>
              </a:xfrm>
              <a:prstGeom prst="roundRect">
                <a:avLst/>
              </a:prstGeom>
              <a:solidFill>
                <a:srgbClr val="FFC000"/>
              </a:solidFill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TW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zh-TW" altLang="en-US"/>
              </a:p>
            </p:txBody>
          </p:sp>
        </p:grpSp>
        <p:sp>
          <p:nvSpPr>
            <p:cNvPr id="9" name="向右箭號 8">
              <a:extLst>
                <a:ext uri="{FF2B5EF4-FFF2-40B4-BE49-F238E27FC236}">
                  <a16:creationId xmlns:a16="http://schemas.microsoft.com/office/drawing/2014/main" id="{50178501-6F9F-E743-B31F-6973F57BB97F}"/>
                </a:ext>
              </a:extLst>
            </p:cNvPr>
            <p:cNvSpPr/>
            <p:nvPr/>
          </p:nvSpPr>
          <p:spPr>
            <a:xfrm flipH="1">
              <a:off x="2010436" y="4064819"/>
              <a:ext cx="1034898" cy="396607"/>
            </a:xfrm>
            <a:prstGeom prst="rightArrow">
              <a:avLst/>
            </a:prstGeom>
            <a:solidFill>
              <a:srgbClr val="FFFEA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2657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PC+4 always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17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057AC7C6-83C0-A84E-99AA-DB95CF6AD880}"/>
              </a:ext>
            </a:extLst>
          </p:cNvPr>
          <p:cNvGrpSpPr/>
          <p:nvPr/>
        </p:nvGrpSpPr>
        <p:grpSpPr>
          <a:xfrm>
            <a:off x="959005" y="1403575"/>
            <a:ext cx="6914373" cy="833570"/>
            <a:chOff x="931538" y="4357348"/>
            <a:chExt cx="6914373" cy="833570"/>
          </a:xfrm>
        </p:grpSpPr>
        <p:grpSp>
          <p:nvGrpSpPr>
            <p:cNvPr id="65" name="群組 64">
              <a:extLst>
                <a:ext uri="{FF2B5EF4-FFF2-40B4-BE49-F238E27FC236}">
                  <a16:creationId xmlns:a16="http://schemas.microsoft.com/office/drawing/2014/main" id="{A0AB37A7-BC1D-594F-AA2D-2EBDC09202E1}"/>
                </a:ext>
              </a:extLst>
            </p:cNvPr>
            <p:cNvGrpSpPr/>
            <p:nvPr/>
          </p:nvGrpSpPr>
          <p:grpSpPr>
            <a:xfrm>
              <a:off x="931538" y="4357349"/>
              <a:ext cx="2102865" cy="820449"/>
              <a:chOff x="731170" y="1940280"/>
              <a:chExt cx="6628981" cy="1077253"/>
            </a:xfrm>
          </p:grpSpPr>
          <p:sp>
            <p:nvSpPr>
              <p:cNvPr id="69" name="圓角矩形 68">
                <a:extLst>
                  <a:ext uri="{FF2B5EF4-FFF2-40B4-BE49-F238E27FC236}">
                    <a16:creationId xmlns:a16="http://schemas.microsoft.com/office/drawing/2014/main" id="{8368FE4E-6D75-9149-A6B7-C40A766AD253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0" name="文字方塊 69">
                <a:extLst>
                  <a:ext uri="{FF2B5EF4-FFF2-40B4-BE49-F238E27FC236}">
                    <a16:creationId xmlns:a16="http://schemas.microsoft.com/office/drawing/2014/main" id="{04B80DD3-E11D-FE44-BDAC-ED406D4F38EA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1573.5 </a:t>
                </a:r>
                <a:r>
                  <a:rPr kumimoji="1" lang="en-US" altLang="zh-TW" sz="20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ns</a:t>
                </a:r>
                <a:endPara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1" name="群組 70">
              <a:extLst>
                <a:ext uri="{FF2B5EF4-FFF2-40B4-BE49-F238E27FC236}">
                  <a16:creationId xmlns:a16="http://schemas.microsoft.com/office/drawing/2014/main" id="{581CAC3C-F702-884F-BF22-9A3A29B74AE2}"/>
                </a:ext>
              </a:extLst>
            </p:cNvPr>
            <p:cNvGrpSpPr/>
            <p:nvPr/>
          </p:nvGrpSpPr>
          <p:grpSpPr>
            <a:xfrm>
              <a:off x="5743046" y="4357348"/>
              <a:ext cx="2102865" cy="820449"/>
              <a:chOff x="731170" y="1940280"/>
              <a:chExt cx="6628981" cy="1077253"/>
            </a:xfrm>
          </p:grpSpPr>
          <p:sp>
            <p:nvSpPr>
              <p:cNvPr id="72" name="圓角矩形 71">
                <a:extLst>
                  <a:ext uri="{FF2B5EF4-FFF2-40B4-BE49-F238E27FC236}">
                    <a16:creationId xmlns:a16="http://schemas.microsoft.com/office/drawing/2014/main" id="{9FA78AF6-F78D-C44A-A976-16829692DFE4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3" name="文字方塊 72">
                <a:extLst>
                  <a:ext uri="{FF2B5EF4-FFF2-40B4-BE49-F238E27FC236}">
                    <a16:creationId xmlns:a16="http://schemas.microsoft.com/office/drawing/2014/main" id="{23680787-F8A7-DF4D-8C87-94E68CE14D15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1642.5 </a:t>
                </a:r>
                <a:r>
                  <a:rPr kumimoji="1" lang="en-US" altLang="zh-TW" sz="20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ns</a:t>
                </a:r>
                <a:endPara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6" name="群組 85">
              <a:extLst>
                <a:ext uri="{FF2B5EF4-FFF2-40B4-BE49-F238E27FC236}">
                  <a16:creationId xmlns:a16="http://schemas.microsoft.com/office/drawing/2014/main" id="{13A3510E-CB95-3942-A337-2BDE4D036C44}"/>
                </a:ext>
              </a:extLst>
            </p:cNvPr>
            <p:cNvGrpSpPr/>
            <p:nvPr/>
          </p:nvGrpSpPr>
          <p:grpSpPr>
            <a:xfrm>
              <a:off x="3140465" y="4370469"/>
              <a:ext cx="2563288" cy="820449"/>
              <a:chOff x="731170" y="1940280"/>
              <a:chExt cx="6628981" cy="1077253"/>
            </a:xfrm>
          </p:grpSpPr>
          <p:sp>
            <p:nvSpPr>
              <p:cNvPr id="87" name="圓角矩形 86">
                <a:extLst>
                  <a:ext uri="{FF2B5EF4-FFF2-40B4-BE49-F238E27FC236}">
                    <a16:creationId xmlns:a16="http://schemas.microsoft.com/office/drawing/2014/main" id="{C0A7F601-D7C7-3D4B-A85A-C57E786C1305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5A66DC27-D150-0F4B-A99F-A2EF40A44B76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Time</a:t>
                </a:r>
              </a:p>
            </p:txBody>
          </p:sp>
        </p:grpSp>
      </p:grpSp>
      <p:pic>
        <p:nvPicPr>
          <p:cNvPr id="89" name="圖片 88">
            <a:extLst>
              <a:ext uri="{FF2B5EF4-FFF2-40B4-BE49-F238E27FC236}">
                <a16:creationId xmlns:a16="http://schemas.microsoft.com/office/drawing/2014/main" id="{DFD11E82-723C-9A4A-9228-59A9135DB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7416" r="50000"/>
          <a:stretch/>
        </p:blipFill>
        <p:spPr>
          <a:xfrm>
            <a:off x="3414413" y="1515562"/>
            <a:ext cx="571500" cy="596474"/>
          </a:xfrm>
          <a:prstGeom prst="rect">
            <a:avLst/>
          </a:prstGeom>
        </p:spPr>
      </p:pic>
      <p:grpSp>
        <p:nvGrpSpPr>
          <p:cNvPr id="14" name="群組 13">
            <a:extLst>
              <a:ext uri="{FF2B5EF4-FFF2-40B4-BE49-F238E27FC236}">
                <a16:creationId xmlns:a16="http://schemas.microsoft.com/office/drawing/2014/main" id="{6B03DD07-1532-3B4B-816D-158E1FD09094}"/>
              </a:ext>
            </a:extLst>
          </p:cNvPr>
          <p:cNvGrpSpPr/>
          <p:nvPr/>
        </p:nvGrpSpPr>
        <p:grpSpPr>
          <a:xfrm>
            <a:off x="61668" y="2422877"/>
            <a:ext cx="9020663" cy="4145177"/>
            <a:chOff x="792600" y="2573404"/>
            <a:chExt cx="7313950" cy="3360908"/>
          </a:xfrm>
        </p:grpSpPr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C13B48AD-3DB2-6440-AFCC-8092E5BE70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3132" r="37860" b="41181"/>
            <a:stretch/>
          </p:blipFill>
          <p:spPr>
            <a:xfrm>
              <a:off x="792600" y="2573404"/>
              <a:ext cx="7313950" cy="3360908"/>
            </a:xfrm>
            <a:prstGeom prst="rect">
              <a:avLst/>
            </a:prstGeom>
          </p:spPr>
        </p:pic>
        <p:sp>
          <p:nvSpPr>
            <p:cNvPr id="13" name="橢圓 12">
              <a:extLst>
                <a:ext uri="{FF2B5EF4-FFF2-40B4-BE49-F238E27FC236}">
                  <a16:creationId xmlns:a16="http://schemas.microsoft.com/office/drawing/2014/main" id="{DF12791F-12B3-0E44-A158-D07F01550568}"/>
                </a:ext>
              </a:extLst>
            </p:cNvPr>
            <p:cNvSpPr/>
            <p:nvPr/>
          </p:nvSpPr>
          <p:spPr>
            <a:xfrm>
              <a:off x="7192717" y="3417983"/>
              <a:ext cx="581140" cy="58114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18357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PC+2 or 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18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057AC7C6-83C0-A84E-99AA-DB95CF6AD880}"/>
              </a:ext>
            </a:extLst>
          </p:cNvPr>
          <p:cNvGrpSpPr/>
          <p:nvPr/>
        </p:nvGrpSpPr>
        <p:grpSpPr>
          <a:xfrm>
            <a:off x="959005" y="1403575"/>
            <a:ext cx="6914373" cy="833570"/>
            <a:chOff x="931538" y="4357348"/>
            <a:chExt cx="6914373" cy="833570"/>
          </a:xfrm>
        </p:grpSpPr>
        <p:grpSp>
          <p:nvGrpSpPr>
            <p:cNvPr id="65" name="群組 64">
              <a:extLst>
                <a:ext uri="{FF2B5EF4-FFF2-40B4-BE49-F238E27FC236}">
                  <a16:creationId xmlns:a16="http://schemas.microsoft.com/office/drawing/2014/main" id="{A0AB37A7-BC1D-594F-AA2D-2EBDC09202E1}"/>
                </a:ext>
              </a:extLst>
            </p:cNvPr>
            <p:cNvGrpSpPr/>
            <p:nvPr/>
          </p:nvGrpSpPr>
          <p:grpSpPr>
            <a:xfrm>
              <a:off x="931538" y="4357349"/>
              <a:ext cx="2102865" cy="820449"/>
              <a:chOff x="731170" y="1940280"/>
              <a:chExt cx="6628981" cy="1077253"/>
            </a:xfrm>
          </p:grpSpPr>
          <p:sp>
            <p:nvSpPr>
              <p:cNvPr id="69" name="圓角矩形 68">
                <a:extLst>
                  <a:ext uri="{FF2B5EF4-FFF2-40B4-BE49-F238E27FC236}">
                    <a16:creationId xmlns:a16="http://schemas.microsoft.com/office/drawing/2014/main" id="{8368FE4E-6D75-9149-A6B7-C40A766AD253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0" name="文字方塊 69">
                <a:extLst>
                  <a:ext uri="{FF2B5EF4-FFF2-40B4-BE49-F238E27FC236}">
                    <a16:creationId xmlns:a16="http://schemas.microsoft.com/office/drawing/2014/main" id="{04B80DD3-E11D-FE44-BDAC-ED406D4F38EA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1573.5 </a:t>
                </a:r>
                <a:r>
                  <a:rPr kumimoji="1" lang="en-US" altLang="zh-TW" sz="20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ns</a:t>
                </a:r>
                <a:endPara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1" name="群組 70">
              <a:extLst>
                <a:ext uri="{FF2B5EF4-FFF2-40B4-BE49-F238E27FC236}">
                  <a16:creationId xmlns:a16="http://schemas.microsoft.com/office/drawing/2014/main" id="{581CAC3C-F702-884F-BF22-9A3A29B74AE2}"/>
                </a:ext>
              </a:extLst>
            </p:cNvPr>
            <p:cNvGrpSpPr/>
            <p:nvPr/>
          </p:nvGrpSpPr>
          <p:grpSpPr>
            <a:xfrm>
              <a:off x="5743046" y="4357348"/>
              <a:ext cx="2102865" cy="820449"/>
              <a:chOff x="731170" y="1940280"/>
              <a:chExt cx="6628981" cy="1077253"/>
            </a:xfrm>
          </p:grpSpPr>
          <p:sp>
            <p:nvSpPr>
              <p:cNvPr id="72" name="圓角矩形 71">
                <a:extLst>
                  <a:ext uri="{FF2B5EF4-FFF2-40B4-BE49-F238E27FC236}">
                    <a16:creationId xmlns:a16="http://schemas.microsoft.com/office/drawing/2014/main" id="{9FA78AF6-F78D-C44A-A976-16829692DFE4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3" name="文字方塊 72">
                <a:extLst>
                  <a:ext uri="{FF2B5EF4-FFF2-40B4-BE49-F238E27FC236}">
                    <a16:creationId xmlns:a16="http://schemas.microsoft.com/office/drawing/2014/main" id="{23680787-F8A7-DF4D-8C87-94E68CE14D15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1642.5 </a:t>
                </a:r>
                <a:r>
                  <a:rPr kumimoji="1" lang="en-US" altLang="zh-TW" sz="20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ns</a:t>
                </a:r>
                <a:endPara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6" name="群組 85">
              <a:extLst>
                <a:ext uri="{FF2B5EF4-FFF2-40B4-BE49-F238E27FC236}">
                  <a16:creationId xmlns:a16="http://schemas.microsoft.com/office/drawing/2014/main" id="{13A3510E-CB95-3942-A337-2BDE4D036C44}"/>
                </a:ext>
              </a:extLst>
            </p:cNvPr>
            <p:cNvGrpSpPr/>
            <p:nvPr/>
          </p:nvGrpSpPr>
          <p:grpSpPr>
            <a:xfrm>
              <a:off x="3140465" y="4370469"/>
              <a:ext cx="2563288" cy="820449"/>
              <a:chOff x="731170" y="1940280"/>
              <a:chExt cx="6628981" cy="1077253"/>
            </a:xfrm>
          </p:grpSpPr>
          <p:sp>
            <p:nvSpPr>
              <p:cNvPr id="87" name="圓角矩形 86">
                <a:extLst>
                  <a:ext uri="{FF2B5EF4-FFF2-40B4-BE49-F238E27FC236}">
                    <a16:creationId xmlns:a16="http://schemas.microsoft.com/office/drawing/2014/main" id="{C0A7F601-D7C7-3D4B-A85A-C57E786C1305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5A66DC27-D150-0F4B-A99F-A2EF40A44B76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Time</a:t>
                </a:r>
              </a:p>
            </p:txBody>
          </p:sp>
        </p:grpSp>
      </p:grpSp>
      <p:pic>
        <p:nvPicPr>
          <p:cNvPr id="89" name="圖片 88">
            <a:extLst>
              <a:ext uri="{FF2B5EF4-FFF2-40B4-BE49-F238E27FC236}">
                <a16:creationId xmlns:a16="http://schemas.microsoft.com/office/drawing/2014/main" id="{DFD11E82-723C-9A4A-9228-59A9135DB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7416" r="50000"/>
          <a:stretch/>
        </p:blipFill>
        <p:spPr>
          <a:xfrm>
            <a:off x="3414413" y="1515562"/>
            <a:ext cx="571500" cy="59647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E3688DB-EEBF-594F-A141-D88268978C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54" r="37860" b="46964"/>
          <a:stretch/>
        </p:blipFill>
        <p:spPr>
          <a:xfrm>
            <a:off x="134112" y="2412277"/>
            <a:ext cx="8875775" cy="3613950"/>
          </a:xfrm>
          <a:prstGeom prst="rect">
            <a:avLst/>
          </a:prstGeom>
        </p:spPr>
      </p:pic>
      <p:sp>
        <p:nvSpPr>
          <p:cNvPr id="21" name="橢圓 20">
            <a:extLst>
              <a:ext uri="{FF2B5EF4-FFF2-40B4-BE49-F238E27FC236}">
                <a16:creationId xmlns:a16="http://schemas.microsoft.com/office/drawing/2014/main" id="{3EBC3F2C-438B-9848-A721-C83EA1E5DA29}"/>
              </a:ext>
            </a:extLst>
          </p:cNvPr>
          <p:cNvSpPr/>
          <p:nvPr/>
        </p:nvSpPr>
        <p:spPr>
          <a:xfrm>
            <a:off x="7784874" y="3502503"/>
            <a:ext cx="716749" cy="71674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118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PC+2 or 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19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057AC7C6-83C0-A84E-99AA-DB95CF6AD880}"/>
              </a:ext>
            </a:extLst>
          </p:cNvPr>
          <p:cNvGrpSpPr/>
          <p:nvPr/>
        </p:nvGrpSpPr>
        <p:grpSpPr>
          <a:xfrm>
            <a:off x="959005" y="1403575"/>
            <a:ext cx="6914373" cy="833570"/>
            <a:chOff x="931538" y="4357348"/>
            <a:chExt cx="6914373" cy="833570"/>
          </a:xfrm>
        </p:grpSpPr>
        <p:grpSp>
          <p:nvGrpSpPr>
            <p:cNvPr id="65" name="群組 64">
              <a:extLst>
                <a:ext uri="{FF2B5EF4-FFF2-40B4-BE49-F238E27FC236}">
                  <a16:creationId xmlns:a16="http://schemas.microsoft.com/office/drawing/2014/main" id="{A0AB37A7-BC1D-594F-AA2D-2EBDC09202E1}"/>
                </a:ext>
              </a:extLst>
            </p:cNvPr>
            <p:cNvGrpSpPr/>
            <p:nvPr/>
          </p:nvGrpSpPr>
          <p:grpSpPr>
            <a:xfrm>
              <a:off x="931538" y="4357349"/>
              <a:ext cx="2102865" cy="820449"/>
              <a:chOff x="731170" y="1940280"/>
              <a:chExt cx="6628981" cy="1077253"/>
            </a:xfrm>
          </p:grpSpPr>
          <p:sp>
            <p:nvSpPr>
              <p:cNvPr id="69" name="圓角矩形 68">
                <a:extLst>
                  <a:ext uri="{FF2B5EF4-FFF2-40B4-BE49-F238E27FC236}">
                    <a16:creationId xmlns:a16="http://schemas.microsoft.com/office/drawing/2014/main" id="{8368FE4E-6D75-9149-A6B7-C40A766AD253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0" name="文字方塊 69">
                <a:extLst>
                  <a:ext uri="{FF2B5EF4-FFF2-40B4-BE49-F238E27FC236}">
                    <a16:creationId xmlns:a16="http://schemas.microsoft.com/office/drawing/2014/main" id="{04B80DD3-E11D-FE44-BDAC-ED406D4F38EA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1573.5 </a:t>
                </a:r>
                <a:r>
                  <a:rPr kumimoji="1" lang="en-US" altLang="zh-TW" sz="20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ns</a:t>
                </a:r>
                <a:endPara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1" name="群組 70">
              <a:extLst>
                <a:ext uri="{FF2B5EF4-FFF2-40B4-BE49-F238E27FC236}">
                  <a16:creationId xmlns:a16="http://schemas.microsoft.com/office/drawing/2014/main" id="{581CAC3C-F702-884F-BF22-9A3A29B74AE2}"/>
                </a:ext>
              </a:extLst>
            </p:cNvPr>
            <p:cNvGrpSpPr/>
            <p:nvPr/>
          </p:nvGrpSpPr>
          <p:grpSpPr>
            <a:xfrm>
              <a:off x="5743046" y="4357348"/>
              <a:ext cx="2102865" cy="820449"/>
              <a:chOff x="731170" y="1940280"/>
              <a:chExt cx="6628981" cy="1077253"/>
            </a:xfrm>
          </p:grpSpPr>
          <p:sp>
            <p:nvSpPr>
              <p:cNvPr id="72" name="圓角矩形 71">
                <a:extLst>
                  <a:ext uri="{FF2B5EF4-FFF2-40B4-BE49-F238E27FC236}">
                    <a16:creationId xmlns:a16="http://schemas.microsoft.com/office/drawing/2014/main" id="{9FA78AF6-F78D-C44A-A976-16829692DFE4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3" name="文字方塊 72">
                <a:extLst>
                  <a:ext uri="{FF2B5EF4-FFF2-40B4-BE49-F238E27FC236}">
                    <a16:creationId xmlns:a16="http://schemas.microsoft.com/office/drawing/2014/main" id="{23680787-F8A7-DF4D-8C87-94E68CE14D15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1642.5 </a:t>
                </a:r>
                <a:r>
                  <a:rPr kumimoji="1" lang="en-US" altLang="zh-TW" sz="20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ns</a:t>
                </a:r>
                <a:endPara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6" name="群組 85">
              <a:extLst>
                <a:ext uri="{FF2B5EF4-FFF2-40B4-BE49-F238E27FC236}">
                  <a16:creationId xmlns:a16="http://schemas.microsoft.com/office/drawing/2014/main" id="{13A3510E-CB95-3942-A337-2BDE4D036C44}"/>
                </a:ext>
              </a:extLst>
            </p:cNvPr>
            <p:cNvGrpSpPr/>
            <p:nvPr/>
          </p:nvGrpSpPr>
          <p:grpSpPr>
            <a:xfrm>
              <a:off x="3140465" y="4370469"/>
              <a:ext cx="2563288" cy="820449"/>
              <a:chOff x="731170" y="1940280"/>
              <a:chExt cx="6628981" cy="1077253"/>
            </a:xfrm>
          </p:grpSpPr>
          <p:sp>
            <p:nvSpPr>
              <p:cNvPr id="87" name="圓角矩形 86">
                <a:extLst>
                  <a:ext uri="{FF2B5EF4-FFF2-40B4-BE49-F238E27FC236}">
                    <a16:creationId xmlns:a16="http://schemas.microsoft.com/office/drawing/2014/main" id="{C0A7F601-D7C7-3D4B-A85A-C57E786C1305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88" name="文字方塊 87">
                <a:extLst>
                  <a:ext uri="{FF2B5EF4-FFF2-40B4-BE49-F238E27FC236}">
                    <a16:creationId xmlns:a16="http://schemas.microsoft.com/office/drawing/2014/main" id="{5A66DC27-D150-0F4B-A99F-A2EF40A44B76}"/>
                  </a:ext>
                </a:extLst>
              </p:cNvPr>
              <p:cNvSpPr txBox="1"/>
              <p:nvPr/>
            </p:nvSpPr>
            <p:spPr>
              <a:xfrm>
                <a:off x="1010161" y="2140508"/>
                <a:ext cx="6070996" cy="686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Time</a:t>
                </a:r>
              </a:p>
            </p:txBody>
          </p:sp>
        </p:grpSp>
      </p:grpSp>
      <p:pic>
        <p:nvPicPr>
          <p:cNvPr id="89" name="圖片 88">
            <a:extLst>
              <a:ext uri="{FF2B5EF4-FFF2-40B4-BE49-F238E27FC236}">
                <a16:creationId xmlns:a16="http://schemas.microsoft.com/office/drawing/2014/main" id="{DFD11E82-723C-9A4A-9228-59A9135DB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7416" r="50000"/>
          <a:stretch/>
        </p:blipFill>
        <p:spPr>
          <a:xfrm>
            <a:off x="3414413" y="1515562"/>
            <a:ext cx="571500" cy="596474"/>
          </a:xfrm>
          <a:prstGeom prst="rect">
            <a:avLst/>
          </a:prstGeom>
        </p:spPr>
      </p:pic>
      <p:grpSp>
        <p:nvGrpSpPr>
          <p:cNvPr id="8" name="群組 7">
            <a:extLst>
              <a:ext uri="{FF2B5EF4-FFF2-40B4-BE49-F238E27FC236}">
                <a16:creationId xmlns:a16="http://schemas.microsoft.com/office/drawing/2014/main" id="{CDAC85D7-81F3-734D-A6A7-B67453514CFD}"/>
              </a:ext>
            </a:extLst>
          </p:cNvPr>
          <p:cNvGrpSpPr/>
          <p:nvPr/>
        </p:nvGrpSpPr>
        <p:grpSpPr>
          <a:xfrm>
            <a:off x="615675" y="2970369"/>
            <a:ext cx="7874000" cy="1663607"/>
            <a:chOff x="610419" y="2758781"/>
            <a:chExt cx="7874000" cy="1663607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CBEE2DBC-E5FB-7743-92D7-CD0F3CE7C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419" y="2758781"/>
              <a:ext cx="7874000" cy="1600200"/>
            </a:xfrm>
            <a:prstGeom prst="rect">
              <a:avLst/>
            </a:prstGeom>
          </p:spPr>
        </p:pic>
        <p:sp>
          <p:nvSpPr>
            <p:cNvPr id="21" name="橢圓 20">
              <a:extLst>
                <a:ext uri="{FF2B5EF4-FFF2-40B4-BE49-F238E27FC236}">
                  <a16:creationId xmlns:a16="http://schemas.microsoft.com/office/drawing/2014/main" id="{3EBC3F2C-438B-9848-A721-C83EA1E5DA29}"/>
                </a:ext>
              </a:extLst>
            </p:cNvPr>
            <p:cNvSpPr/>
            <p:nvPr/>
          </p:nvSpPr>
          <p:spPr>
            <a:xfrm>
              <a:off x="1293688" y="4035814"/>
              <a:ext cx="2692226" cy="38657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65812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2</a:t>
            </a:fld>
            <a:endParaRPr kumimoji="1" lang="zh-TW" altLang="en-US"/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961C89B0-A966-5B4E-B508-533892EA90D1}"/>
              </a:ext>
            </a:extLst>
          </p:cNvPr>
          <p:cNvGrpSpPr/>
          <p:nvPr/>
        </p:nvGrpSpPr>
        <p:grpSpPr>
          <a:xfrm>
            <a:off x="1543988" y="1700439"/>
            <a:ext cx="5686039" cy="1077253"/>
            <a:chOff x="1289155" y="1940280"/>
            <a:chExt cx="5686039" cy="1077253"/>
          </a:xfrm>
        </p:grpSpPr>
        <p:sp>
          <p:nvSpPr>
            <p:cNvPr id="6" name="圓角矩形 5">
              <a:extLst>
                <a:ext uri="{FF2B5EF4-FFF2-40B4-BE49-F238E27FC236}">
                  <a16:creationId xmlns:a16="http://schemas.microsoft.com/office/drawing/2014/main" id="{B8492543-480F-154B-96AA-829F32E28303}"/>
                </a:ext>
              </a:extLst>
            </p:cNvPr>
            <p:cNvSpPr/>
            <p:nvPr/>
          </p:nvSpPr>
          <p:spPr>
            <a:xfrm>
              <a:off x="1289155" y="1940280"/>
              <a:ext cx="5571397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15DBF89F-7B9D-6A40-9D8A-DEA4C11B0105}"/>
                </a:ext>
              </a:extLst>
            </p:cNvPr>
            <p:cNvGrpSpPr/>
            <p:nvPr/>
          </p:nvGrpSpPr>
          <p:grpSpPr>
            <a:xfrm>
              <a:off x="1626825" y="2152806"/>
              <a:ext cx="5348369" cy="648000"/>
              <a:chOff x="2034903" y="1702752"/>
              <a:chExt cx="5348369" cy="648000"/>
            </a:xfrm>
          </p:grpSpPr>
          <p:cxnSp>
            <p:nvCxnSpPr>
              <p:cNvPr id="9" name="直線接點 8">
                <a:extLst>
                  <a:ext uri="{FF2B5EF4-FFF2-40B4-BE49-F238E27FC236}">
                    <a16:creationId xmlns:a16="http://schemas.microsoft.com/office/drawing/2014/main" id="{7CC685B5-623E-2D47-AB8F-EA0BFA6346A0}"/>
                  </a:ext>
                </a:extLst>
              </p:cNvPr>
              <p:cNvCxnSpPr/>
              <p:nvPr/>
            </p:nvCxnSpPr>
            <p:spPr>
              <a:xfrm>
                <a:off x="2500140" y="1702752"/>
                <a:ext cx="0" cy="64800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F188E3D1-F422-5F4A-ADAA-9DD80D6AE9BE}"/>
                  </a:ext>
                </a:extLst>
              </p:cNvPr>
              <p:cNvSpPr txBox="1"/>
              <p:nvPr/>
            </p:nvSpPr>
            <p:spPr>
              <a:xfrm>
                <a:off x="2034903" y="1795920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2400" dirty="0">
                    <a:solidFill>
                      <a:srgbClr val="C00000"/>
                    </a:solidFill>
                  </a:rPr>
                  <a:t>1</a:t>
                </a:r>
                <a:endParaRPr kumimoji="1" lang="zh-TW" altLang="en-US" sz="2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AE101691-E13E-6541-92F0-EADC19BCCF5D}"/>
                  </a:ext>
                </a:extLst>
              </p:cNvPr>
              <p:cNvSpPr txBox="1"/>
              <p:nvPr/>
            </p:nvSpPr>
            <p:spPr>
              <a:xfrm>
                <a:off x="2538243" y="1794361"/>
                <a:ext cx="48450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400" dirty="0">
                    <a:solidFill>
                      <a:srgbClr val="C00000"/>
                    </a:solidFill>
                  </a:rPr>
                  <a:t>Baseline : Special Design</a:t>
                </a:r>
              </a:p>
            </p:txBody>
          </p:sp>
        </p:grp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A6A9EA84-C360-E34F-82F9-ECA7E49CA48C}"/>
              </a:ext>
            </a:extLst>
          </p:cNvPr>
          <p:cNvGrpSpPr/>
          <p:nvPr/>
        </p:nvGrpSpPr>
        <p:grpSpPr>
          <a:xfrm>
            <a:off x="1561478" y="3030619"/>
            <a:ext cx="5686039" cy="1077253"/>
            <a:chOff x="1289155" y="1940280"/>
            <a:chExt cx="5686039" cy="1077253"/>
          </a:xfrm>
        </p:grpSpPr>
        <p:sp>
          <p:nvSpPr>
            <p:cNvPr id="17" name="圓角矩形 16">
              <a:extLst>
                <a:ext uri="{FF2B5EF4-FFF2-40B4-BE49-F238E27FC236}">
                  <a16:creationId xmlns:a16="http://schemas.microsoft.com/office/drawing/2014/main" id="{CD83BA99-C2C5-0D43-8906-B557766745B6}"/>
                </a:ext>
              </a:extLst>
            </p:cNvPr>
            <p:cNvSpPr/>
            <p:nvPr/>
          </p:nvSpPr>
          <p:spPr>
            <a:xfrm>
              <a:off x="1289155" y="1940280"/>
              <a:ext cx="5571397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grpSp>
          <p:nvGrpSpPr>
            <p:cNvPr id="18" name="群組 17">
              <a:extLst>
                <a:ext uri="{FF2B5EF4-FFF2-40B4-BE49-F238E27FC236}">
                  <a16:creationId xmlns:a16="http://schemas.microsoft.com/office/drawing/2014/main" id="{74577A54-D129-314A-9E8E-D9E8DBAAEF63}"/>
                </a:ext>
              </a:extLst>
            </p:cNvPr>
            <p:cNvGrpSpPr/>
            <p:nvPr/>
          </p:nvGrpSpPr>
          <p:grpSpPr>
            <a:xfrm>
              <a:off x="1626825" y="2152806"/>
              <a:ext cx="5348369" cy="648000"/>
              <a:chOff x="2034903" y="1702752"/>
              <a:chExt cx="5348369" cy="648000"/>
            </a:xfrm>
          </p:grpSpPr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857FC8FD-44CC-074C-ABD1-5A6FFDB56808}"/>
                  </a:ext>
                </a:extLst>
              </p:cNvPr>
              <p:cNvCxnSpPr/>
              <p:nvPr/>
            </p:nvCxnSpPr>
            <p:spPr>
              <a:xfrm>
                <a:off x="2500140" y="1702752"/>
                <a:ext cx="0" cy="64800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B0777A6B-E8B9-D942-9C59-8B977849CFA0}"/>
                  </a:ext>
                </a:extLst>
              </p:cNvPr>
              <p:cNvSpPr txBox="1"/>
              <p:nvPr/>
            </p:nvSpPr>
            <p:spPr>
              <a:xfrm>
                <a:off x="2034903" y="1795920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2400" dirty="0">
                    <a:solidFill>
                      <a:srgbClr val="C00000"/>
                    </a:solidFill>
                  </a:rPr>
                  <a:t>2</a:t>
                </a:r>
                <a:endParaRPr kumimoji="1" lang="zh-TW" altLang="en-US" sz="2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B5C9A4FA-2296-0842-9D4F-F312E90F827C}"/>
                  </a:ext>
                </a:extLst>
              </p:cNvPr>
              <p:cNvSpPr txBox="1"/>
              <p:nvPr/>
            </p:nvSpPr>
            <p:spPr>
              <a:xfrm>
                <a:off x="2538243" y="1794361"/>
                <a:ext cx="48450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400" dirty="0">
                    <a:solidFill>
                      <a:srgbClr val="C00000"/>
                    </a:solidFill>
                  </a:rPr>
                  <a:t>Extension : Comparisons</a:t>
                </a:r>
              </a:p>
            </p:txBody>
          </p:sp>
        </p:grpSp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AAFE0794-9A7D-284B-9C7E-66A4BF2166D7}"/>
              </a:ext>
            </a:extLst>
          </p:cNvPr>
          <p:cNvGrpSpPr/>
          <p:nvPr/>
        </p:nvGrpSpPr>
        <p:grpSpPr>
          <a:xfrm>
            <a:off x="1565021" y="4384498"/>
            <a:ext cx="5686039" cy="1077253"/>
            <a:chOff x="1289155" y="1940280"/>
            <a:chExt cx="5686039" cy="1077253"/>
          </a:xfrm>
        </p:grpSpPr>
        <p:sp>
          <p:nvSpPr>
            <p:cNvPr id="23" name="圓角矩形 22">
              <a:extLst>
                <a:ext uri="{FF2B5EF4-FFF2-40B4-BE49-F238E27FC236}">
                  <a16:creationId xmlns:a16="http://schemas.microsoft.com/office/drawing/2014/main" id="{2B9E1E56-2B27-4E4B-956D-2406BD18C925}"/>
                </a:ext>
              </a:extLst>
            </p:cNvPr>
            <p:cNvSpPr/>
            <p:nvPr/>
          </p:nvSpPr>
          <p:spPr>
            <a:xfrm>
              <a:off x="1289155" y="1940280"/>
              <a:ext cx="5571397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496CF44D-C66C-454A-910F-8D2ED3713E25}"/>
                </a:ext>
              </a:extLst>
            </p:cNvPr>
            <p:cNvGrpSpPr/>
            <p:nvPr/>
          </p:nvGrpSpPr>
          <p:grpSpPr>
            <a:xfrm>
              <a:off x="1626825" y="2152806"/>
              <a:ext cx="5348369" cy="648000"/>
              <a:chOff x="2034903" y="1702752"/>
              <a:chExt cx="5348369" cy="648000"/>
            </a:xfrm>
          </p:grpSpPr>
          <p:cxnSp>
            <p:nvCxnSpPr>
              <p:cNvPr id="25" name="直線接點 24">
                <a:extLst>
                  <a:ext uri="{FF2B5EF4-FFF2-40B4-BE49-F238E27FC236}">
                    <a16:creationId xmlns:a16="http://schemas.microsoft.com/office/drawing/2014/main" id="{2DF5598F-0ED8-AB4B-B03E-2E60836BE57A}"/>
                  </a:ext>
                </a:extLst>
              </p:cNvPr>
              <p:cNvCxnSpPr/>
              <p:nvPr/>
            </p:nvCxnSpPr>
            <p:spPr>
              <a:xfrm>
                <a:off x="2500140" y="1702752"/>
                <a:ext cx="0" cy="64800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D8155D46-0767-0644-BBEB-AAF7C76B159F}"/>
                  </a:ext>
                </a:extLst>
              </p:cNvPr>
              <p:cNvSpPr txBox="1"/>
              <p:nvPr/>
            </p:nvSpPr>
            <p:spPr>
              <a:xfrm>
                <a:off x="2034903" y="1795920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2400" dirty="0">
                    <a:solidFill>
                      <a:srgbClr val="C00000"/>
                    </a:solidFill>
                  </a:rPr>
                  <a:t>3</a:t>
                </a:r>
                <a:endParaRPr kumimoji="1" lang="zh-TW" altLang="en-US" sz="2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B892DACC-C8EF-104C-9368-2A3F7BF91252}"/>
                  </a:ext>
                </a:extLst>
              </p:cNvPr>
              <p:cNvSpPr txBox="1"/>
              <p:nvPr/>
            </p:nvSpPr>
            <p:spPr>
              <a:xfrm>
                <a:off x="2538243" y="1794361"/>
                <a:ext cx="48450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400" dirty="0">
                    <a:solidFill>
                      <a:srgbClr val="C00000"/>
                    </a:solidFill>
                  </a:rPr>
                  <a:t>Assignment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86161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Facts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20</a:t>
            </a:fld>
            <a:endParaRPr kumimoji="1"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9079970-059A-334A-AF63-A766603FEC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98" r="41205" b="64549"/>
          <a:stretch/>
        </p:blipFill>
        <p:spPr>
          <a:xfrm>
            <a:off x="180485" y="4059407"/>
            <a:ext cx="8783030" cy="235774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2D14E25-F9C2-EF43-B170-753ADB9611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471960"/>
            <a:ext cx="8134840" cy="957040"/>
          </a:xfrm>
          <a:prstGeom prst="rect">
            <a:avLst/>
          </a:prstGeom>
        </p:spPr>
      </p:pic>
      <p:grpSp>
        <p:nvGrpSpPr>
          <p:cNvPr id="9" name="群組 8">
            <a:extLst>
              <a:ext uri="{FF2B5EF4-FFF2-40B4-BE49-F238E27FC236}">
                <a16:creationId xmlns:a16="http://schemas.microsoft.com/office/drawing/2014/main" id="{B1AD1CC6-C1B5-0A4C-89D0-F413652C62F0}"/>
              </a:ext>
            </a:extLst>
          </p:cNvPr>
          <p:cNvGrpSpPr/>
          <p:nvPr/>
        </p:nvGrpSpPr>
        <p:grpSpPr>
          <a:xfrm>
            <a:off x="180485" y="4059407"/>
            <a:ext cx="8783030" cy="2357740"/>
            <a:chOff x="180485" y="4059407"/>
            <a:chExt cx="8783030" cy="2357740"/>
          </a:xfrm>
        </p:grpSpPr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B5256787-964C-7B4B-86FA-2223CC375234}"/>
                </a:ext>
              </a:extLst>
            </p:cNvPr>
            <p:cNvGrpSpPr/>
            <p:nvPr/>
          </p:nvGrpSpPr>
          <p:grpSpPr>
            <a:xfrm>
              <a:off x="180485" y="4059407"/>
              <a:ext cx="8783030" cy="2357740"/>
              <a:chOff x="1487277" y="4516672"/>
              <a:chExt cx="5376231" cy="1443210"/>
            </a:xfrm>
          </p:grpSpPr>
          <p:pic>
            <p:nvPicPr>
              <p:cNvPr id="72" name="圖片 71">
                <a:extLst>
                  <a:ext uri="{FF2B5EF4-FFF2-40B4-BE49-F238E27FC236}">
                    <a16:creationId xmlns:a16="http://schemas.microsoft.com/office/drawing/2014/main" id="{63E96773-0B41-6143-AE1A-992AC1561E6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10198" r="80121" b="64549"/>
              <a:stretch/>
            </p:blipFill>
            <p:spPr>
              <a:xfrm>
                <a:off x="1487277" y="4516672"/>
                <a:ext cx="1817783" cy="1443210"/>
              </a:xfrm>
              <a:prstGeom prst="rect">
                <a:avLst/>
              </a:prstGeom>
            </p:spPr>
          </p:pic>
          <p:pic>
            <p:nvPicPr>
              <p:cNvPr id="73" name="圖片 72">
                <a:extLst>
                  <a:ext uri="{FF2B5EF4-FFF2-40B4-BE49-F238E27FC236}">
                    <a16:creationId xmlns:a16="http://schemas.microsoft.com/office/drawing/2014/main" id="{505FDF93-9D3C-AA4C-A29D-CE78DF77D0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2892" t="10198" r="8192" b="64549"/>
              <a:stretch/>
            </p:blipFill>
            <p:spPr>
              <a:xfrm>
                <a:off x="3305060" y="4516672"/>
                <a:ext cx="3558448" cy="1443210"/>
              </a:xfrm>
              <a:prstGeom prst="rect">
                <a:avLst/>
              </a:prstGeom>
            </p:spPr>
          </p:pic>
        </p:grpSp>
        <p:sp>
          <p:nvSpPr>
            <p:cNvPr id="75" name="橢圓 74">
              <a:extLst>
                <a:ext uri="{FF2B5EF4-FFF2-40B4-BE49-F238E27FC236}">
                  <a16:creationId xmlns:a16="http://schemas.microsoft.com/office/drawing/2014/main" id="{D2666562-8597-694A-ABE7-E08AC4CDB6B7}"/>
                </a:ext>
              </a:extLst>
            </p:cNvPr>
            <p:cNvSpPr/>
            <p:nvPr/>
          </p:nvSpPr>
          <p:spPr>
            <a:xfrm>
              <a:off x="6698646" y="5608858"/>
              <a:ext cx="716749" cy="71674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77" name="Title 1">
            <a:extLst>
              <a:ext uri="{FF2B5EF4-FFF2-40B4-BE49-F238E27FC236}">
                <a16:creationId xmlns:a16="http://schemas.microsoft.com/office/drawing/2014/main" id="{35579D6E-B3FC-6042-9F57-8E8A3A576398}"/>
              </a:ext>
            </a:extLst>
          </p:cNvPr>
          <p:cNvSpPr txBox="1">
            <a:spLocks/>
          </p:cNvSpPr>
          <p:nvPr/>
        </p:nvSpPr>
        <p:spPr>
          <a:xfrm>
            <a:off x="628650" y="1423379"/>
            <a:ext cx="7886700" cy="957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JhengHei" panose="020B0604030504040204" pitchFamily="34" charset="-120"/>
                <a:ea typeface="Microsoft JhengHei" panose="020B0604030504040204" pitchFamily="34" charset="-120"/>
                <a:cs typeface="Calibri Light" charset="0"/>
              </a:defRPr>
            </a:lvl1pPr>
          </a:lstStyle>
          <a:p>
            <a:r>
              <a:rPr lang="en-US" sz="3600" dirty="0"/>
              <a:t>x1 or x0</a:t>
            </a:r>
          </a:p>
        </p:txBody>
      </p:sp>
    </p:spTree>
    <p:extLst>
      <p:ext uri="{BB962C8B-B14F-4D97-AF65-F5344CB8AC3E}">
        <p14:creationId xmlns:p14="http://schemas.microsoft.com/office/powerpoint/2010/main" val="399630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21</a:t>
            </a:fld>
            <a:endParaRPr kumimoji="1"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B35F7D6-E916-B941-BB19-011B84702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160163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263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6568" y="4496353"/>
            <a:ext cx="8053132" cy="1710503"/>
          </a:xfrm>
        </p:spPr>
        <p:txBody>
          <a:bodyPr anchor="t">
            <a:normAutofit fontScale="90000"/>
          </a:bodyPr>
          <a:lstStyle/>
          <a:p>
            <a:r>
              <a:rPr lang="pt-BR" altLang="zh-TW" dirty="0"/>
              <a:t>     				</a:t>
            </a:r>
            <a:br>
              <a:rPr lang="en-US" altLang="zh-TW" sz="6700" b="1" dirty="0"/>
            </a:br>
            <a:r>
              <a:rPr lang="en-US" altLang="zh-TW" sz="6700" b="1" dirty="0"/>
              <a:t>			Assignment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22</a:t>
            </a:fld>
            <a:endParaRPr kumimoji="1" lang="zh-TW" altLang="en-US" dirty="0"/>
          </a:p>
        </p:txBody>
      </p: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3480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Assignments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23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1AABFA31-9209-544A-B43D-292DF00E8A6C}"/>
              </a:ext>
            </a:extLst>
          </p:cNvPr>
          <p:cNvGrpSpPr/>
          <p:nvPr/>
        </p:nvGrpSpPr>
        <p:grpSpPr>
          <a:xfrm>
            <a:off x="2922719" y="1896892"/>
            <a:ext cx="3460587" cy="731508"/>
            <a:chOff x="731170" y="1940280"/>
            <a:chExt cx="6628981" cy="1077253"/>
          </a:xfrm>
        </p:grpSpPr>
        <p:sp>
          <p:nvSpPr>
            <p:cNvPr id="39" name="圓角矩形 38">
              <a:extLst>
                <a:ext uri="{FF2B5EF4-FFF2-40B4-BE49-F238E27FC236}">
                  <a16:creationId xmlns:a16="http://schemas.microsoft.com/office/drawing/2014/main" id="{8A8FF286-7457-E340-A0B6-A4A7E0DC2F60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F0A7C198-DD0A-DA41-83B3-9BABFA239975}"/>
                </a:ext>
              </a:extLst>
            </p:cNvPr>
            <p:cNvSpPr txBox="1"/>
            <p:nvPr/>
          </p:nvSpPr>
          <p:spPr>
            <a:xfrm>
              <a:off x="986432" y="2082859"/>
              <a:ext cx="6070993" cy="77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L2 Cache </a:t>
              </a:r>
            </a:p>
          </p:txBody>
        </p:sp>
      </p:grp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22139418-DBA1-0647-929C-95A31653D1A4}"/>
              </a:ext>
            </a:extLst>
          </p:cNvPr>
          <p:cNvGrpSpPr/>
          <p:nvPr/>
        </p:nvGrpSpPr>
        <p:grpSpPr>
          <a:xfrm>
            <a:off x="936467" y="3035545"/>
            <a:ext cx="1862707" cy="731508"/>
            <a:chOff x="731170" y="1940280"/>
            <a:chExt cx="6628981" cy="1077253"/>
          </a:xfrm>
        </p:grpSpPr>
        <p:sp>
          <p:nvSpPr>
            <p:cNvPr id="61" name="圓角矩形 60">
              <a:extLst>
                <a:ext uri="{FF2B5EF4-FFF2-40B4-BE49-F238E27FC236}">
                  <a16:creationId xmlns:a16="http://schemas.microsoft.com/office/drawing/2014/main" id="{ADB89201-8902-5B4E-AFC7-14D099DE79D0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DFF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62" name="文字方塊 61">
              <a:extLst>
                <a:ext uri="{FF2B5EF4-FFF2-40B4-BE49-F238E27FC236}">
                  <a16:creationId xmlns:a16="http://schemas.microsoft.com/office/drawing/2014/main" id="{0BDA7D82-60D2-E84A-9CD3-05EA713BDB7E}"/>
                </a:ext>
              </a:extLst>
            </p:cNvPr>
            <p:cNvSpPr txBox="1"/>
            <p:nvPr/>
          </p:nvSpPr>
          <p:spPr>
            <a:xfrm>
              <a:off x="1062112" y="2098517"/>
              <a:ext cx="6070995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鄭謹譯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35" name="群組 34">
            <a:extLst>
              <a:ext uri="{FF2B5EF4-FFF2-40B4-BE49-F238E27FC236}">
                <a16:creationId xmlns:a16="http://schemas.microsoft.com/office/drawing/2014/main" id="{DD03CAC1-F039-5640-9F89-781EB9449532}"/>
              </a:ext>
            </a:extLst>
          </p:cNvPr>
          <p:cNvGrpSpPr/>
          <p:nvPr/>
        </p:nvGrpSpPr>
        <p:grpSpPr>
          <a:xfrm>
            <a:off x="925935" y="1898066"/>
            <a:ext cx="1862707" cy="731508"/>
            <a:chOff x="731170" y="1940280"/>
            <a:chExt cx="6628981" cy="1077253"/>
          </a:xfrm>
        </p:grpSpPr>
        <p:sp>
          <p:nvSpPr>
            <p:cNvPr id="36" name="圓角矩形 35">
              <a:extLst>
                <a:ext uri="{FF2B5EF4-FFF2-40B4-BE49-F238E27FC236}">
                  <a16:creationId xmlns:a16="http://schemas.microsoft.com/office/drawing/2014/main" id="{0FE36820-EEF2-D64D-BBA5-08DD0BBD69C5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DFF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CDEE2494-589A-644D-839E-E73D37E3D19D}"/>
                </a:ext>
              </a:extLst>
            </p:cNvPr>
            <p:cNvSpPr txBox="1"/>
            <p:nvPr/>
          </p:nvSpPr>
          <p:spPr>
            <a:xfrm>
              <a:off x="1062112" y="2098517"/>
              <a:ext cx="6070995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吳建翰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B1A421F3-8543-6F45-80A5-C555F1443514}"/>
              </a:ext>
            </a:extLst>
          </p:cNvPr>
          <p:cNvGrpSpPr/>
          <p:nvPr/>
        </p:nvGrpSpPr>
        <p:grpSpPr>
          <a:xfrm>
            <a:off x="925935" y="4221186"/>
            <a:ext cx="1862707" cy="731508"/>
            <a:chOff x="731170" y="1940280"/>
            <a:chExt cx="6628981" cy="1077253"/>
          </a:xfrm>
        </p:grpSpPr>
        <p:sp>
          <p:nvSpPr>
            <p:cNvPr id="47" name="圓角矩形 46">
              <a:extLst>
                <a:ext uri="{FF2B5EF4-FFF2-40B4-BE49-F238E27FC236}">
                  <a16:creationId xmlns:a16="http://schemas.microsoft.com/office/drawing/2014/main" id="{59F03A21-9A72-3847-8DB8-74E68CECD219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DFF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48" name="文字方塊 47">
              <a:extLst>
                <a:ext uri="{FF2B5EF4-FFF2-40B4-BE49-F238E27FC236}">
                  <a16:creationId xmlns:a16="http://schemas.microsoft.com/office/drawing/2014/main" id="{EE9880FA-CB70-3E4C-AE18-F8F94C311AAB}"/>
                </a:ext>
              </a:extLst>
            </p:cNvPr>
            <p:cNvSpPr txBox="1"/>
            <p:nvPr/>
          </p:nvSpPr>
          <p:spPr>
            <a:xfrm>
              <a:off x="1062112" y="2098517"/>
              <a:ext cx="6070995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周光照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828C8414-F2DA-8246-B5EB-E7D4BF9F4FF1}"/>
              </a:ext>
            </a:extLst>
          </p:cNvPr>
          <p:cNvGrpSpPr/>
          <p:nvPr/>
        </p:nvGrpSpPr>
        <p:grpSpPr>
          <a:xfrm>
            <a:off x="2894771" y="3042563"/>
            <a:ext cx="3460588" cy="731508"/>
            <a:chOff x="731170" y="1940280"/>
            <a:chExt cx="6628981" cy="1077253"/>
          </a:xfrm>
        </p:grpSpPr>
        <p:sp>
          <p:nvSpPr>
            <p:cNvPr id="53" name="圓角矩形 52">
              <a:extLst>
                <a:ext uri="{FF2B5EF4-FFF2-40B4-BE49-F238E27FC236}">
                  <a16:creationId xmlns:a16="http://schemas.microsoft.com/office/drawing/2014/main" id="{9FD2AC28-EA78-6146-80C8-FD9568B89F2E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9D38154C-8E9C-E746-8578-BB0B39370200}"/>
                </a:ext>
              </a:extLst>
            </p:cNvPr>
            <p:cNvSpPr txBox="1"/>
            <p:nvPr/>
          </p:nvSpPr>
          <p:spPr>
            <a:xfrm>
              <a:off x="986431" y="2082859"/>
              <a:ext cx="6070993" cy="77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Compression</a:t>
              </a:r>
            </a:p>
          </p:txBody>
        </p:sp>
      </p:grpSp>
      <p:grpSp>
        <p:nvGrpSpPr>
          <p:cNvPr id="57" name="群組 56">
            <a:extLst>
              <a:ext uri="{FF2B5EF4-FFF2-40B4-BE49-F238E27FC236}">
                <a16:creationId xmlns:a16="http://schemas.microsoft.com/office/drawing/2014/main" id="{1720AEEF-35C3-8D43-803E-E449F607F3E1}"/>
              </a:ext>
            </a:extLst>
          </p:cNvPr>
          <p:cNvGrpSpPr/>
          <p:nvPr/>
        </p:nvGrpSpPr>
        <p:grpSpPr>
          <a:xfrm>
            <a:off x="2926038" y="4238005"/>
            <a:ext cx="3429321" cy="1050925"/>
            <a:chOff x="731170" y="1940280"/>
            <a:chExt cx="6628981" cy="1547642"/>
          </a:xfrm>
        </p:grpSpPr>
        <p:sp>
          <p:nvSpPr>
            <p:cNvPr id="58" name="圓角矩形 57">
              <a:extLst>
                <a:ext uri="{FF2B5EF4-FFF2-40B4-BE49-F238E27FC236}">
                  <a16:creationId xmlns:a16="http://schemas.microsoft.com/office/drawing/2014/main" id="{A8FAD526-2DA3-814D-B4D1-AFF2E78828F8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9" name="文字方塊 58">
              <a:extLst>
                <a:ext uri="{FF2B5EF4-FFF2-40B4-BE49-F238E27FC236}">
                  <a16:creationId xmlns:a16="http://schemas.microsoft.com/office/drawing/2014/main" id="{03248693-388D-3B4C-92D1-B17B36BB31A3}"/>
                </a:ext>
              </a:extLst>
            </p:cNvPr>
            <p:cNvSpPr txBox="1"/>
            <p:nvPr/>
          </p:nvSpPr>
          <p:spPr>
            <a:xfrm>
              <a:off x="986432" y="2082859"/>
              <a:ext cx="6070995" cy="1405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Branch Prediction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79169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23031" y="1062034"/>
            <a:ext cx="8053132" cy="1710503"/>
          </a:xfrm>
        </p:spPr>
        <p:txBody>
          <a:bodyPr anchor="t">
            <a:normAutofit/>
          </a:bodyPr>
          <a:lstStyle/>
          <a:p>
            <a:r>
              <a:rPr lang="pt-BR" altLang="zh-TW" dirty="0"/>
              <a:t>      </a:t>
            </a:r>
            <a:r>
              <a:rPr kumimoji="1" lang="en-US" altLang="zh-TW" b="1" dirty="0">
                <a:effectLst>
                  <a:outerShdw blurRad="50800" dist="50800" dir="5400000" algn="ctr" rotWithShape="0">
                    <a:srgbClr val="000000">
                      <a:alpha val="92000"/>
                    </a:srgbClr>
                  </a:outerShdw>
                </a:effectLst>
              </a:rPr>
              <a:t>Thank You!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24</a:t>
            </a:fld>
            <a:endParaRPr kumimoji="1" lang="zh-TW" altLang="en-US" dirty="0"/>
          </a:p>
        </p:txBody>
      </p:sp>
      <p:cxnSp>
        <p:nvCxnSpPr>
          <p:cNvPr id="8" name="直線接點 7"/>
          <p:cNvCxnSpPr>
            <a:cxnSpLocks/>
          </p:cNvCxnSpPr>
          <p:nvPr/>
        </p:nvCxnSpPr>
        <p:spPr>
          <a:xfrm>
            <a:off x="523031" y="5547520"/>
            <a:ext cx="8185034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  <p:sp>
        <p:nvSpPr>
          <p:cNvPr id="13" name="副標題 2"/>
          <p:cNvSpPr txBox="1">
            <a:spLocks/>
          </p:cNvSpPr>
          <p:nvPr/>
        </p:nvSpPr>
        <p:spPr>
          <a:xfrm>
            <a:off x="4271908" y="5730490"/>
            <a:ext cx="3229011" cy="845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zh-CN" altLang="en-US" sz="2000" b="1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吳建翰、周光照、鄭謹譯</a:t>
            </a:r>
            <a:endParaRPr kumimoji="1" lang="zh-TW" altLang="en-US" sz="2000" b="1" dirty="0">
              <a:solidFill>
                <a:schemeClr val="bg1"/>
              </a:solidFill>
              <a:latin typeface="+mj-lt"/>
              <a:ea typeface="Calibri Light" charset="0"/>
              <a:cs typeface="Calibri Light" charset="0"/>
            </a:endParaRPr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0F38CBD7-EAE9-5542-8A39-5CA417D1D3A0}"/>
              </a:ext>
            </a:extLst>
          </p:cNvPr>
          <p:cNvSpPr txBox="1">
            <a:spLocks/>
          </p:cNvSpPr>
          <p:nvPr/>
        </p:nvSpPr>
        <p:spPr>
          <a:xfrm>
            <a:off x="7449400" y="5709224"/>
            <a:ext cx="1384619" cy="422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TW" sz="2000" b="1" dirty="0">
                <a:solidFill>
                  <a:schemeClr val="bg1"/>
                </a:solidFill>
                <a:ea typeface="Calibri Light" charset="0"/>
                <a:cs typeface="Calibri Light" charset="0"/>
              </a:rPr>
              <a:t>2020.06.11</a:t>
            </a:r>
            <a:endParaRPr kumimoji="1" lang="zh-TW" altLang="en-US" sz="2000" b="1" dirty="0">
              <a:solidFill>
                <a:schemeClr val="bg1"/>
              </a:solidFill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184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49244" y="5123688"/>
            <a:ext cx="8053132" cy="1710503"/>
          </a:xfrm>
        </p:spPr>
        <p:txBody>
          <a:bodyPr anchor="t">
            <a:normAutofit/>
          </a:bodyPr>
          <a:lstStyle/>
          <a:p>
            <a:r>
              <a:rPr lang="pt-BR" altLang="zh-TW" dirty="0"/>
              <a:t>      				</a:t>
            </a:r>
            <a:r>
              <a:rPr lang="en-US" altLang="zh-TW" b="1" dirty="0"/>
              <a:t>Baseline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3</a:t>
            </a:fld>
            <a:endParaRPr kumimoji="1" lang="zh-TW" altLang="en-US" dirty="0"/>
          </a:p>
        </p:txBody>
      </p: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  <p:grpSp>
        <p:nvGrpSpPr>
          <p:cNvPr id="9" name="群組 8">
            <a:extLst>
              <a:ext uri="{FF2B5EF4-FFF2-40B4-BE49-F238E27FC236}">
                <a16:creationId xmlns:a16="http://schemas.microsoft.com/office/drawing/2014/main" id="{40422439-1D68-3142-A3E4-73DB790945DB}"/>
              </a:ext>
            </a:extLst>
          </p:cNvPr>
          <p:cNvGrpSpPr/>
          <p:nvPr/>
        </p:nvGrpSpPr>
        <p:grpSpPr>
          <a:xfrm>
            <a:off x="1543988" y="1067189"/>
            <a:ext cx="2347527" cy="1710503"/>
            <a:chOff x="1289152" y="1940280"/>
            <a:chExt cx="6070997" cy="1077253"/>
          </a:xfrm>
        </p:grpSpPr>
        <p:sp>
          <p:nvSpPr>
            <p:cNvPr id="11" name="圓角矩形 10">
              <a:extLst>
                <a:ext uri="{FF2B5EF4-FFF2-40B4-BE49-F238E27FC236}">
                  <a16:creationId xmlns:a16="http://schemas.microsoft.com/office/drawing/2014/main" id="{B88484AF-5450-5E4C-9EE6-2C581D89DE54}"/>
                </a:ext>
              </a:extLst>
            </p:cNvPr>
            <p:cNvSpPr/>
            <p:nvPr/>
          </p:nvSpPr>
          <p:spPr>
            <a:xfrm>
              <a:off x="1289152" y="1940280"/>
              <a:ext cx="6070997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C011BE38-790E-5740-A306-F9229F9B31C4}"/>
                </a:ext>
              </a:extLst>
            </p:cNvPr>
            <p:cNvSpPr txBox="1"/>
            <p:nvPr/>
          </p:nvSpPr>
          <p:spPr>
            <a:xfrm>
              <a:off x="1984628" y="2147068"/>
              <a:ext cx="4845029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Pipeline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Structure</a:t>
              </a:r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9E64C334-EC93-2E46-B369-D2035CF74237}"/>
              </a:ext>
            </a:extLst>
          </p:cNvPr>
          <p:cNvGrpSpPr/>
          <p:nvPr/>
        </p:nvGrpSpPr>
        <p:grpSpPr>
          <a:xfrm>
            <a:off x="1543988" y="3030145"/>
            <a:ext cx="2347527" cy="1710503"/>
            <a:chOff x="1289152" y="1940280"/>
            <a:chExt cx="6070997" cy="1077253"/>
          </a:xfrm>
          <a:solidFill>
            <a:srgbClr val="00FABE"/>
          </a:solidFill>
        </p:grpSpPr>
        <p:sp>
          <p:nvSpPr>
            <p:cNvPr id="18" name="圓角矩形 17">
              <a:extLst>
                <a:ext uri="{FF2B5EF4-FFF2-40B4-BE49-F238E27FC236}">
                  <a16:creationId xmlns:a16="http://schemas.microsoft.com/office/drawing/2014/main" id="{620DA5F7-63D3-6746-936A-26E176C2EBA3}"/>
                </a:ext>
              </a:extLst>
            </p:cNvPr>
            <p:cNvSpPr/>
            <p:nvPr/>
          </p:nvSpPr>
          <p:spPr>
            <a:xfrm>
              <a:off x="1289152" y="1940280"/>
              <a:ext cx="6070997" cy="1077253"/>
            </a:xfrm>
            <a:prstGeom prst="roundRect">
              <a:avLst>
                <a:gd name="adj" fmla="val 41433"/>
              </a:avLst>
            </a:prstGeom>
            <a:grpFill/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91CD9AE6-B6A6-374D-9B28-27EEF93368E8}"/>
                </a:ext>
              </a:extLst>
            </p:cNvPr>
            <p:cNvSpPr txBox="1"/>
            <p:nvPr/>
          </p:nvSpPr>
          <p:spPr>
            <a:xfrm>
              <a:off x="1957145" y="2148537"/>
              <a:ext cx="4845029" cy="67841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Hazard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Unit</a:t>
              </a:r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BBEFE0AF-2D02-C14C-9C56-88B65F2973A3}"/>
              </a:ext>
            </a:extLst>
          </p:cNvPr>
          <p:cNvGrpSpPr/>
          <p:nvPr/>
        </p:nvGrpSpPr>
        <p:grpSpPr>
          <a:xfrm>
            <a:off x="5231216" y="1032694"/>
            <a:ext cx="2347528" cy="1710503"/>
            <a:chOff x="1289152" y="1940280"/>
            <a:chExt cx="6071001" cy="1077253"/>
          </a:xfrm>
        </p:grpSpPr>
        <p:sp>
          <p:nvSpPr>
            <p:cNvPr id="25" name="圓角矩形 24">
              <a:extLst>
                <a:ext uri="{FF2B5EF4-FFF2-40B4-BE49-F238E27FC236}">
                  <a16:creationId xmlns:a16="http://schemas.microsoft.com/office/drawing/2014/main" id="{CA73CE41-5D75-EB4D-9A7C-F1BCEC56CD79}"/>
                </a:ext>
              </a:extLst>
            </p:cNvPr>
            <p:cNvSpPr/>
            <p:nvPr/>
          </p:nvSpPr>
          <p:spPr>
            <a:xfrm>
              <a:off x="1289152" y="1940280"/>
              <a:ext cx="6070997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0F0CA64A-2DC9-194C-96FC-1983A627592D}"/>
                </a:ext>
              </a:extLst>
            </p:cNvPr>
            <p:cNvSpPr txBox="1"/>
            <p:nvPr/>
          </p:nvSpPr>
          <p:spPr>
            <a:xfrm>
              <a:off x="1344164" y="2138907"/>
              <a:ext cx="6015989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Forwarding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Unit</a:t>
              </a: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2878BE80-54AE-334C-BB14-A11696706D0E}"/>
              </a:ext>
            </a:extLst>
          </p:cNvPr>
          <p:cNvGrpSpPr/>
          <p:nvPr/>
        </p:nvGrpSpPr>
        <p:grpSpPr>
          <a:xfrm>
            <a:off x="5231215" y="3044182"/>
            <a:ext cx="2347527" cy="1710503"/>
            <a:chOff x="1289152" y="1940280"/>
            <a:chExt cx="6070997" cy="1077253"/>
          </a:xfrm>
        </p:grpSpPr>
        <p:sp>
          <p:nvSpPr>
            <p:cNvPr id="31" name="圓角矩形 30">
              <a:extLst>
                <a:ext uri="{FF2B5EF4-FFF2-40B4-BE49-F238E27FC236}">
                  <a16:creationId xmlns:a16="http://schemas.microsoft.com/office/drawing/2014/main" id="{11233786-2D5D-E44B-A53C-2FF6AD315E9C}"/>
                </a:ext>
              </a:extLst>
            </p:cNvPr>
            <p:cNvSpPr/>
            <p:nvPr/>
          </p:nvSpPr>
          <p:spPr>
            <a:xfrm>
              <a:off x="1289152" y="1940280"/>
              <a:ext cx="6070997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C552100F-60E7-8D45-9E91-1F26A8842C75}"/>
                </a:ext>
              </a:extLst>
            </p:cNvPr>
            <p:cNvSpPr txBox="1"/>
            <p:nvPr/>
          </p:nvSpPr>
          <p:spPr>
            <a:xfrm>
              <a:off x="1902133" y="2116103"/>
              <a:ext cx="4845030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L1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Cache</a:t>
              </a:r>
              <a:endParaRPr kumimoji="1" lang="en-US" altLang="zh-TW" sz="24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292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Structure V2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4</a:t>
            </a:fld>
            <a:endParaRPr kumimoji="1"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4E6342E-214A-AE43-9245-E22825C73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7543" y="1458410"/>
            <a:ext cx="6867939" cy="515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16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Enhancement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5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F1783D3F-80DF-8E48-ABAB-EE1D1C3FF645}"/>
              </a:ext>
            </a:extLst>
          </p:cNvPr>
          <p:cNvGrpSpPr/>
          <p:nvPr/>
        </p:nvGrpSpPr>
        <p:grpSpPr>
          <a:xfrm>
            <a:off x="1229300" y="1537022"/>
            <a:ext cx="2563288" cy="1710503"/>
            <a:chOff x="731170" y="1940280"/>
            <a:chExt cx="6628981" cy="1077253"/>
          </a:xfrm>
        </p:grpSpPr>
        <p:sp>
          <p:nvSpPr>
            <p:cNvPr id="6" name="圓角矩形 5">
              <a:extLst>
                <a:ext uri="{FF2B5EF4-FFF2-40B4-BE49-F238E27FC236}">
                  <a16:creationId xmlns:a16="http://schemas.microsoft.com/office/drawing/2014/main" id="{84FC6AE5-CE7C-6A4D-8309-A1A17DBE838E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167BF5A4-3E38-924A-873D-18B6E89F9A51}"/>
                </a:ext>
              </a:extLst>
            </p:cNvPr>
            <p:cNvSpPr txBox="1"/>
            <p:nvPr/>
          </p:nvSpPr>
          <p:spPr>
            <a:xfrm>
              <a:off x="1014177" y="2150267"/>
              <a:ext cx="6070996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Redraw 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KMAP</a:t>
              </a: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1DB4BFE2-51D7-2248-A4C1-173E0E1FB2F1}"/>
              </a:ext>
            </a:extLst>
          </p:cNvPr>
          <p:cNvGrpSpPr/>
          <p:nvPr/>
        </p:nvGrpSpPr>
        <p:grpSpPr>
          <a:xfrm>
            <a:off x="5128948" y="1557025"/>
            <a:ext cx="2563288" cy="1710503"/>
            <a:chOff x="731170" y="1940280"/>
            <a:chExt cx="6628981" cy="1077253"/>
          </a:xfrm>
        </p:grpSpPr>
        <p:sp>
          <p:nvSpPr>
            <p:cNvPr id="10" name="圓角矩形 9">
              <a:extLst>
                <a:ext uri="{FF2B5EF4-FFF2-40B4-BE49-F238E27FC236}">
                  <a16:creationId xmlns:a16="http://schemas.microsoft.com/office/drawing/2014/main" id="{62131841-376B-ED45-A458-7A6D311FEFA9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E0405904-1637-5447-B36A-C1062425C526}"/>
                </a:ext>
              </a:extLst>
            </p:cNvPr>
            <p:cNvSpPr txBox="1"/>
            <p:nvPr/>
          </p:nvSpPr>
          <p:spPr>
            <a:xfrm>
              <a:off x="1041676" y="2123481"/>
              <a:ext cx="6070996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Shorten 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Critical Path</a:t>
              </a:r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2A8D64F3-04B4-D14D-A883-3A3DB0009CD1}"/>
              </a:ext>
            </a:extLst>
          </p:cNvPr>
          <p:cNvGrpSpPr/>
          <p:nvPr/>
        </p:nvGrpSpPr>
        <p:grpSpPr>
          <a:xfrm>
            <a:off x="2784663" y="2843510"/>
            <a:ext cx="2980828" cy="2947190"/>
            <a:chOff x="2784663" y="2843510"/>
            <a:chExt cx="2980828" cy="2947190"/>
          </a:xfrm>
        </p:grpSpPr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216A3AE0-0FBF-B040-8436-F47FD2C3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4663" y="3632851"/>
              <a:ext cx="2948172" cy="2157849"/>
            </a:xfrm>
            <a:prstGeom prst="rect">
              <a:avLst/>
            </a:prstGeom>
          </p:spPr>
        </p:pic>
        <p:sp>
          <p:nvSpPr>
            <p:cNvPr id="17" name="向下箭號 16">
              <a:extLst>
                <a:ext uri="{FF2B5EF4-FFF2-40B4-BE49-F238E27FC236}">
                  <a16:creationId xmlns:a16="http://schemas.microsoft.com/office/drawing/2014/main" id="{85873D05-2B4F-BE49-9E1E-498BE9D7F292}"/>
                </a:ext>
              </a:extLst>
            </p:cNvPr>
            <p:cNvSpPr/>
            <p:nvPr/>
          </p:nvSpPr>
          <p:spPr>
            <a:xfrm rot="19363901">
              <a:off x="3174219" y="2893002"/>
              <a:ext cx="468899" cy="776177"/>
            </a:xfrm>
            <a:prstGeom prst="down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n>
                  <a:solidFill>
                    <a:srgbClr val="FFFF00"/>
                  </a:solidFill>
                </a:ln>
              </a:endParaRPr>
            </a:p>
          </p:txBody>
        </p:sp>
        <p:sp>
          <p:nvSpPr>
            <p:cNvPr id="18" name="向下箭號 17">
              <a:extLst>
                <a:ext uri="{FF2B5EF4-FFF2-40B4-BE49-F238E27FC236}">
                  <a16:creationId xmlns:a16="http://schemas.microsoft.com/office/drawing/2014/main" id="{4AAE97E5-00A0-464D-81B7-BF05E849C60E}"/>
                </a:ext>
              </a:extLst>
            </p:cNvPr>
            <p:cNvSpPr/>
            <p:nvPr/>
          </p:nvSpPr>
          <p:spPr>
            <a:xfrm rot="2686066">
              <a:off x="5296592" y="2843510"/>
              <a:ext cx="468899" cy="776177"/>
            </a:xfrm>
            <a:prstGeom prst="down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n>
                  <a:solidFill>
                    <a:srgbClr val="FFFF00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4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19371" y="5123680"/>
            <a:ext cx="8053132" cy="1710503"/>
          </a:xfrm>
        </p:spPr>
        <p:txBody>
          <a:bodyPr anchor="t">
            <a:normAutofit fontScale="90000"/>
          </a:bodyPr>
          <a:lstStyle/>
          <a:p>
            <a:r>
              <a:rPr lang="pt-BR" altLang="zh-TW" dirty="0"/>
              <a:t>     				</a:t>
            </a:r>
            <a:r>
              <a:rPr lang="en-US" altLang="zh-TW" sz="6700" b="1" dirty="0"/>
              <a:t>Extension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6</a:t>
            </a:fld>
            <a:endParaRPr kumimoji="1" lang="zh-TW" altLang="en-US" dirty="0"/>
          </a:p>
        </p:txBody>
      </p: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  <p:grpSp>
        <p:nvGrpSpPr>
          <p:cNvPr id="11" name="群組 10">
            <a:extLst>
              <a:ext uri="{FF2B5EF4-FFF2-40B4-BE49-F238E27FC236}">
                <a16:creationId xmlns:a16="http://schemas.microsoft.com/office/drawing/2014/main" id="{51492C15-E2CD-4C43-804F-40C3916D99F4}"/>
              </a:ext>
            </a:extLst>
          </p:cNvPr>
          <p:cNvGrpSpPr/>
          <p:nvPr/>
        </p:nvGrpSpPr>
        <p:grpSpPr>
          <a:xfrm>
            <a:off x="4568189" y="3020878"/>
            <a:ext cx="3010555" cy="2011489"/>
            <a:chOff x="244267" y="1940280"/>
            <a:chExt cx="7115885" cy="1266810"/>
          </a:xfrm>
          <a:solidFill>
            <a:srgbClr val="00FABE"/>
          </a:solidFill>
        </p:grpSpPr>
        <p:sp>
          <p:nvSpPr>
            <p:cNvPr id="12" name="圓角矩形 11">
              <a:extLst>
                <a:ext uri="{FF2B5EF4-FFF2-40B4-BE49-F238E27FC236}">
                  <a16:creationId xmlns:a16="http://schemas.microsoft.com/office/drawing/2014/main" id="{88888952-EA6E-B940-B7DB-8EA8963283CD}"/>
                </a:ext>
              </a:extLst>
            </p:cNvPr>
            <p:cNvSpPr/>
            <p:nvPr/>
          </p:nvSpPr>
          <p:spPr>
            <a:xfrm>
              <a:off x="244267" y="1940280"/>
              <a:ext cx="7115885" cy="1266810"/>
            </a:xfrm>
            <a:prstGeom prst="roundRect">
              <a:avLst>
                <a:gd name="adj" fmla="val 41433"/>
              </a:avLst>
            </a:prstGeom>
            <a:grpFill/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D9EFD050-68BA-9549-B187-026EB9FF74AF}"/>
                </a:ext>
              </a:extLst>
            </p:cNvPr>
            <p:cNvSpPr txBox="1"/>
            <p:nvPr/>
          </p:nvSpPr>
          <p:spPr>
            <a:xfrm>
              <a:off x="1018212" y="2139081"/>
              <a:ext cx="5567990" cy="8141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Compression</a:t>
              </a:r>
            </a:p>
            <a:p>
              <a:pPr algn="ctr"/>
              <a:endParaRPr kumimoji="1" lang="en-US" altLang="zh-TW" sz="10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  <a:p>
              <a:pPr algn="ctr"/>
              <a:r>
                <a:rPr lang="en-US" altLang="zh-TW" sz="2000" kern="100" dirty="0"/>
                <a:t>PC +2 or +4</a:t>
              </a:r>
            </a:p>
            <a:p>
              <a:pPr algn="ctr"/>
              <a:r>
                <a:rPr lang="en-US" altLang="zh-TW" sz="2000" kern="100" dirty="0">
                  <a:solidFill>
                    <a:srgbClr val="FF0000"/>
                  </a:solidFill>
                </a:rPr>
                <a:t>PC always +4</a:t>
              </a:r>
              <a:endParaRPr kumimoji="1" lang="en-US" altLang="zh-TW" sz="2000" b="1" dirty="0">
                <a:ln>
                  <a:solidFill>
                    <a:schemeClr val="tx2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59CC25B7-F9C7-234D-B275-DE1A5C65DC98}"/>
              </a:ext>
            </a:extLst>
          </p:cNvPr>
          <p:cNvGrpSpPr/>
          <p:nvPr/>
        </p:nvGrpSpPr>
        <p:grpSpPr>
          <a:xfrm>
            <a:off x="4568187" y="606227"/>
            <a:ext cx="3010555" cy="2011488"/>
            <a:chOff x="244267" y="1940280"/>
            <a:chExt cx="7115885" cy="1266810"/>
          </a:xfrm>
          <a:solidFill>
            <a:srgbClr val="00FABE"/>
          </a:solidFill>
        </p:grpSpPr>
        <p:sp>
          <p:nvSpPr>
            <p:cNvPr id="25" name="圓角矩形 24">
              <a:extLst>
                <a:ext uri="{FF2B5EF4-FFF2-40B4-BE49-F238E27FC236}">
                  <a16:creationId xmlns:a16="http://schemas.microsoft.com/office/drawing/2014/main" id="{EB78EF7A-02B9-9B44-927B-61404F8F7018}"/>
                </a:ext>
              </a:extLst>
            </p:cNvPr>
            <p:cNvSpPr/>
            <p:nvPr/>
          </p:nvSpPr>
          <p:spPr>
            <a:xfrm>
              <a:off x="244267" y="1940280"/>
              <a:ext cx="7115885" cy="1266810"/>
            </a:xfrm>
            <a:prstGeom prst="roundRect">
              <a:avLst>
                <a:gd name="adj" fmla="val 41433"/>
              </a:avLst>
            </a:prstGeom>
            <a:grpFill/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6" name="文字方塊 25">
              <a:extLst>
                <a:ext uri="{FF2B5EF4-FFF2-40B4-BE49-F238E27FC236}">
                  <a16:creationId xmlns:a16="http://schemas.microsoft.com/office/drawing/2014/main" id="{DDB1EEE3-5673-894F-BDAA-02AC7FEF2039}"/>
                </a:ext>
              </a:extLst>
            </p:cNvPr>
            <p:cNvSpPr txBox="1"/>
            <p:nvPr/>
          </p:nvSpPr>
          <p:spPr>
            <a:xfrm>
              <a:off x="1076847" y="2127974"/>
              <a:ext cx="5567990" cy="9110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L2 Cache</a:t>
              </a:r>
            </a:p>
            <a:p>
              <a:pPr algn="ctr"/>
              <a:r>
                <a:rPr lang="en-US" altLang="zh-TW" sz="2000" kern="100" dirty="0"/>
                <a:t>DM</a:t>
              </a:r>
            </a:p>
            <a:p>
              <a:pPr algn="ctr"/>
              <a:r>
                <a:rPr lang="en-US" altLang="zh-TW" sz="2000" kern="100" dirty="0"/>
                <a:t>2ways</a:t>
              </a:r>
            </a:p>
            <a:p>
              <a:pPr algn="ctr"/>
              <a:r>
                <a:rPr lang="en-US" altLang="zh-TW" sz="2000" kern="100" dirty="0">
                  <a:solidFill>
                    <a:srgbClr val="FF0000"/>
                  </a:solidFill>
                </a:rPr>
                <a:t>Non-uniform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rgbClr val="FF0000"/>
                </a:solidFill>
              </a:endParaRPr>
            </a:p>
          </p:txBody>
        </p:sp>
      </p:grpSp>
      <p:grpSp>
        <p:nvGrpSpPr>
          <p:cNvPr id="27" name="群組 26">
            <a:extLst>
              <a:ext uri="{FF2B5EF4-FFF2-40B4-BE49-F238E27FC236}">
                <a16:creationId xmlns:a16="http://schemas.microsoft.com/office/drawing/2014/main" id="{F78E2C07-4BA1-9241-903C-89BAF9E2AC75}"/>
              </a:ext>
            </a:extLst>
          </p:cNvPr>
          <p:cNvGrpSpPr/>
          <p:nvPr/>
        </p:nvGrpSpPr>
        <p:grpSpPr>
          <a:xfrm>
            <a:off x="956484" y="1487102"/>
            <a:ext cx="3010555" cy="3067551"/>
            <a:chOff x="244267" y="1940279"/>
            <a:chExt cx="7115885" cy="1747918"/>
          </a:xfrm>
          <a:solidFill>
            <a:srgbClr val="00FABE"/>
          </a:solidFill>
        </p:grpSpPr>
        <p:sp>
          <p:nvSpPr>
            <p:cNvPr id="28" name="圓角矩形 27">
              <a:extLst>
                <a:ext uri="{FF2B5EF4-FFF2-40B4-BE49-F238E27FC236}">
                  <a16:creationId xmlns:a16="http://schemas.microsoft.com/office/drawing/2014/main" id="{E9B07D0D-284D-9843-A2EB-29D24172909E}"/>
                </a:ext>
              </a:extLst>
            </p:cNvPr>
            <p:cNvSpPr/>
            <p:nvPr/>
          </p:nvSpPr>
          <p:spPr>
            <a:xfrm>
              <a:off x="244267" y="1940279"/>
              <a:ext cx="7115885" cy="1747918"/>
            </a:xfrm>
            <a:prstGeom prst="roundRect">
              <a:avLst>
                <a:gd name="adj" fmla="val 41433"/>
              </a:avLst>
            </a:prstGeom>
            <a:grpFill/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E2011FB9-35AE-B845-9820-6B62E4FFD3B5}"/>
                </a:ext>
              </a:extLst>
            </p:cNvPr>
            <p:cNvSpPr txBox="1"/>
            <p:nvPr/>
          </p:nvSpPr>
          <p:spPr>
            <a:xfrm>
              <a:off x="696858" y="2118324"/>
              <a:ext cx="6305909" cy="14205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6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BPU</a:t>
              </a:r>
            </a:p>
            <a:p>
              <a:pPr algn="ctr"/>
              <a:r>
                <a:rPr lang="en-US" altLang="zh-TW" sz="2000" kern="100" dirty="0"/>
                <a:t>Always-not-taken</a:t>
              </a:r>
            </a:p>
            <a:p>
              <a:pPr algn="ctr"/>
              <a:r>
                <a:rPr lang="en-US" altLang="zh-TW" sz="2000" kern="100" dirty="0"/>
                <a:t>Always-taken</a:t>
              </a:r>
            </a:p>
            <a:p>
              <a:pPr algn="ctr"/>
              <a:r>
                <a:rPr lang="en-US" altLang="zh-TW" sz="2000" kern="100" dirty="0"/>
                <a:t>1-bit</a:t>
              </a:r>
            </a:p>
            <a:p>
              <a:pPr algn="ctr"/>
              <a:r>
                <a:rPr lang="en-US" altLang="zh-TW" sz="2000" kern="100" dirty="0"/>
                <a:t>2-bit</a:t>
              </a:r>
              <a:endParaRPr lang="zh-TW" altLang="zh-TW" sz="2000" kern="100" dirty="0"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  <a:p>
              <a:pPr algn="ctr"/>
              <a:r>
                <a:rPr lang="en-US" altLang="zh-TW" sz="2000" kern="100" dirty="0">
                  <a:solidFill>
                    <a:srgbClr val="FF0000"/>
                  </a:solidFill>
                </a:rPr>
                <a:t>Reverse 1-bit </a:t>
              </a:r>
            </a:p>
            <a:p>
              <a:pPr algn="ctr"/>
              <a:r>
                <a:rPr lang="en-US" altLang="zh-TW" sz="2000" kern="100" dirty="0">
                  <a:solidFill>
                    <a:srgbClr val="FF0000"/>
                  </a:solidFill>
                </a:rPr>
                <a:t>2-bit v2.0 </a:t>
              </a:r>
              <a:endParaRPr lang="zh-TW" altLang="zh-TW" sz="2000" kern="100" dirty="0">
                <a:solidFill>
                  <a:srgbClr val="FF0000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4538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圓角矩形 2">
            <a:extLst>
              <a:ext uri="{FF2B5EF4-FFF2-40B4-BE49-F238E27FC236}">
                <a16:creationId xmlns:a16="http://schemas.microsoft.com/office/drawing/2014/main" id="{68D495A3-703A-F149-9EA9-26B9B683AD3D}"/>
              </a:ext>
            </a:extLst>
          </p:cNvPr>
          <p:cNvSpPr/>
          <p:nvPr/>
        </p:nvSpPr>
        <p:spPr>
          <a:xfrm>
            <a:off x="290538" y="1299991"/>
            <a:ext cx="8562924" cy="2493796"/>
          </a:xfrm>
          <a:prstGeom prst="roundRect">
            <a:avLst/>
          </a:prstGeom>
          <a:solidFill>
            <a:schemeClr val="bg1"/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Branch Prediction Unit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7</a:t>
            </a:fld>
            <a:endParaRPr kumimoji="1" lang="zh-TW" altLang="en-US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7C44C86-E053-6F4D-9712-28116B7D2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7440" y="1902012"/>
            <a:ext cx="7309120" cy="4718553"/>
          </a:xfrm>
        </p:spPr>
        <p:txBody>
          <a:bodyPr/>
          <a:lstStyle/>
          <a:p>
            <a:r>
              <a:rPr lang="en-US" altLang="zh-TW" dirty="0"/>
              <a:t>Most branch patterns are interleaving patterns in </a:t>
            </a:r>
            <a:r>
              <a:rPr lang="en-US" altLang="zh-TW" dirty="0" err="1"/>
              <a:t>hasHazard</a:t>
            </a:r>
            <a:r>
              <a:rPr lang="en-US" altLang="zh-TW" dirty="0"/>
              <a:t>.</a:t>
            </a:r>
          </a:p>
          <a:p>
            <a:r>
              <a:rPr lang="en-US" altLang="zh-TW" dirty="0"/>
              <a:t>Poor accuracy of 1-bit or 2-bit. </a:t>
            </a:r>
            <a:endParaRPr lang="zh-TW" altLang="en-US" dirty="0"/>
          </a:p>
          <a:p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F6D48B0D-8634-8C4E-99C3-E2245D965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630665"/>
            <a:ext cx="5486400" cy="2743200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265225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圓角矩形 2">
            <a:extLst>
              <a:ext uri="{FF2B5EF4-FFF2-40B4-BE49-F238E27FC236}">
                <a16:creationId xmlns:a16="http://schemas.microsoft.com/office/drawing/2014/main" id="{68D495A3-703A-F149-9EA9-26B9B683AD3D}"/>
              </a:ext>
            </a:extLst>
          </p:cNvPr>
          <p:cNvSpPr/>
          <p:nvPr/>
        </p:nvSpPr>
        <p:spPr>
          <a:xfrm>
            <a:off x="290538" y="1299990"/>
            <a:ext cx="8562924" cy="5418591"/>
          </a:xfrm>
          <a:prstGeom prst="roundRect">
            <a:avLst/>
          </a:prstGeom>
          <a:solidFill>
            <a:schemeClr val="bg1"/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Another idea of BPU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8</a:t>
            </a:fld>
            <a:endParaRPr kumimoji="1" lang="zh-TW" altLang="en-US"/>
          </a:p>
        </p:txBody>
      </p:sp>
      <p:pic>
        <p:nvPicPr>
          <p:cNvPr id="69" name="內容版面配置區 3">
            <a:extLst>
              <a:ext uri="{FF2B5EF4-FFF2-40B4-BE49-F238E27FC236}">
                <a16:creationId xmlns:a16="http://schemas.microsoft.com/office/drawing/2014/main" id="{6EE48398-F2E6-804F-A6F9-FCE65CCA32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3" t="16395" r="5528" b="13967"/>
          <a:stretch/>
        </p:blipFill>
        <p:spPr>
          <a:xfrm>
            <a:off x="970313" y="2253856"/>
            <a:ext cx="7401677" cy="3304154"/>
          </a:xfrm>
        </p:spPr>
      </p:pic>
    </p:spTree>
    <p:extLst>
      <p:ext uri="{BB962C8B-B14F-4D97-AF65-F5344CB8AC3E}">
        <p14:creationId xmlns:p14="http://schemas.microsoft.com/office/powerpoint/2010/main" val="2284088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圓角矩形 2">
            <a:extLst>
              <a:ext uri="{FF2B5EF4-FFF2-40B4-BE49-F238E27FC236}">
                <a16:creationId xmlns:a16="http://schemas.microsoft.com/office/drawing/2014/main" id="{68D495A3-703A-F149-9EA9-26B9B683AD3D}"/>
              </a:ext>
            </a:extLst>
          </p:cNvPr>
          <p:cNvSpPr/>
          <p:nvPr/>
        </p:nvSpPr>
        <p:spPr>
          <a:xfrm>
            <a:off x="290538" y="1299990"/>
            <a:ext cx="8562924" cy="5418591"/>
          </a:xfrm>
          <a:prstGeom prst="roundRect">
            <a:avLst/>
          </a:prstGeom>
          <a:solidFill>
            <a:schemeClr val="bg1"/>
          </a:solidFill>
          <a:effectLst>
            <a:softEdge rad="279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Another idea of BPU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9</a:t>
            </a:fld>
            <a:endParaRPr kumimoji="1" lang="zh-TW" altLang="en-US"/>
          </a:p>
        </p:txBody>
      </p:sp>
      <p:pic>
        <p:nvPicPr>
          <p:cNvPr id="8" name="內容版面配置區 3">
            <a:extLst>
              <a:ext uri="{FF2B5EF4-FFF2-40B4-BE49-F238E27FC236}">
                <a16:creationId xmlns:a16="http://schemas.microsoft.com/office/drawing/2014/main" id="{A6CC84A8-4D6E-404E-B68F-EEB627618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4" t="6017" r="15494" b="5044"/>
          <a:stretch/>
        </p:blipFill>
        <p:spPr>
          <a:xfrm>
            <a:off x="1130856" y="2063217"/>
            <a:ext cx="6834909" cy="4223932"/>
          </a:xfrm>
        </p:spPr>
      </p:pic>
      <p:sp>
        <p:nvSpPr>
          <p:cNvPr id="9" name="橢圓 8">
            <a:extLst>
              <a:ext uri="{FF2B5EF4-FFF2-40B4-BE49-F238E27FC236}">
                <a16:creationId xmlns:a16="http://schemas.microsoft.com/office/drawing/2014/main" id="{4483D9E8-B813-DD4E-8946-2BB15CE0FACF}"/>
              </a:ext>
            </a:extLst>
          </p:cNvPr>
          <p:cNvSpPr/>
          <p:nvPr/>
        </p:nvSpPr>
        <p:spPr>
          <a:xfrm>
            <a:off x="5106186" y="2225961"/>
            <a:ext cx="2483483" cy="4099600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E2017D2-1735-ED40-AF43-F864649E35BB}"/>
              </a:ext>
            </a:extLst>
          </p:cNvPr>
          <p:cNvSpPr txBox="1"/>
          <p:nvPr/>
        </p:nvSpPr>
        <p:spPr>
          <a:xfrm>
            <a:off x="6734421" y="1740051"/>
            <a:ext cx="2096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</a:rPr>
              <a:t>For interleaving patterns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cxnSp>
        <p:nvCxnSpPr>
          <p:cNvPr id="11" name="肘形接點 10">
            <a:extLst>
              <a:ext uri="{FF2B5EF4-FFF2-40B4-BE49-F238E27FC236}">
                <a16:creationId xmlns:a16="http://schemas.microsoft.com/office/drawing/2014/main" id="{3AE003BD-DFA8-654B-AE4D-E7C6F45B7F5A}"/>
              </a:ext>
            </a:extLst>
          </p:cNvPr>
          <p:cNvCxnSpPr/>
          <p:nvPr/>
        </p:nvCxnSpPr>
        <p:spPr>
          <a:xfrm rot="10800000">
            <a:off x="2770332" y="3332116"/>
            <a:ext cx="3223491" cy="2401454"/>
          </a:xfrm>
          <a:prstGeom prst="bentConnector3">
            <a:avLst>
              <a:gd name="adj1" fmla="val 100143"/>
            </a:avLst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E9E59B4-65CE-554F-B441-0E79C0C6C3BB}"/>
              </a:ext>
            </a:extLst>
          </p:cNvPr>
          <p:cNvSpPr txBox="1"/>
          <p:nvPr/>
        </p:nvSpPr>
        <p:spPr>
          <a:xfrm>
            <a:off x="427494" y="3537097"/>
            <a:ext cx="22536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rgbClr val="FF0000"/>
                </a:solidFill>
              </a:rPr>
              <a:t>For always-taken patterns</a:t>
            </a:r>
          </a:p>
          <a:p>
            <a:pPr algn="ctr"/>
            <a:r>
              <a:rPr lang="en-US" altLang="zh-TW" b="1" dirty="0">
                <a:solidFill>
                  <a:srgbClr val="FF0000"/>
                </a:solidFill>
              </a:rPr>
              <a:t> after interleaving patterns</a:t>
            </a:r>
          </a:p>
          <a:p>
            <a:pPr algn="just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144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自訂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2F2F2"/>
      </a:accent6>
      <a:hlink>
        <a:srgbClr val="0000FF"/>
      </a:hlink>
      <a:folHlink>
        <a:srgbClr val="800080"/>
      </a:folHlink>
    </a:clrScheme>
    <a:fontScheme name="Office 佈景主題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15317</TotalTime>
  <Words>390</Words>
  <Application>Microsoft Macintosh PowerPoint</Application>
  <PresentationFormat>如螢幕大小 (4:3)</PresentationFormat>
  <Paragraphs>158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0" baseType="lpstr">
      <vt:lpstr>Microsoft JhengHei</vt:lpstr>
      <vt:lpstr>Arial</vt:lpstr>
      <vt:lpstr>Calibri</vt:lpstr>
      <vt:lpstr>Calibri Light</vt:lpstr>
      <vt:lpstr>Wingdings</vt:lpstr>
      <vt:lpstr>Office 佈景主題</vt:lpstr>
      <vt:lpstr>      RISCV Final</vt:lpstr>
      <vt:lpstr>Outline</vt:lpstr>
      <vt:lpstr>          Baseline</vt:lpstr>
      <vt:lpstr>Baseline Structure V2</vt:lpstr>
      <vt:lpstr>Baseline Enhancement</vt:lpstr>
      <vt:lpstr>         Extension</vt:lpstr>
      <vt:lpstr>Branch Prediction Unit</vt:lpstr>
      <vt:lpstr>Another idea of BPU</vt:lpstr>
      <vt:lpstr>Another idea of BPU</vt:lpstr>
      <vt:lpstr>Analysis-hasHazard</vt:lpstr>
      <vt:lpstr>Analysis-BrPred</vt:lpstr>
      <vt:lpstr>a vs c</vt:lpstr>
      <vt:lpstr>Growth of b</vt:lpstr>
      <vt:lpstr>Compression FSM</vt:lpstr>
      <vt:lpstr>PC+2 or 4 vs PC+4 always</vt:lpstr>
      <vt:lpstr>PC+2 or 4 vs PC+4 always</vt:lpstr>
      <vt:lpstr>PC+4 always</vt:lpstr>
      <vt:lpstr>PC+2 or 4</vt:lpstr>
      <vt:lpstr>PC+2 or 4</vt:lpstr>
      <vt:lpstr>Some Facts</vt:lpstr>
      <vt:lpstr>Comparisons</vt:lpstr>
      <vt:lpstr>             Assignment</vt:lpstr>
      <vt:lpstr>Assignments</vt:lpstr>
      <vt:lpstr>     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謹譯 鄭</cp:lastModifiedBy>
  <cp:revision>497</cp:revision>
  <dcterms:created xsi:type="dcterms:W3CDTF">2016-02-17T11:03:04Z</dcterms:created>
  <dcterms:modified xsi:type="dcterms:W3CDTF">2020-06-28T08:58:03Z</dcterms:modified>
</cp:coreProperties>
</file>